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58" r:id="rId6"/>
    <p:sldId id="261" r:id="rId7"/>
    <p:sldId id="260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5D68E-0201-4531-A2E1-D5637B162669}" v="51" dt="2024-09-23T20:25:01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quizzes.com/ks1/english-spelling/year-2-the-sound-w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on.co.uk/login/index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rocket-round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675076-2188-3809-2DF4-A53E5C24A2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704" r="-1" b="128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  <a:t>Primary 3 </a:t>
            </a:r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  <a:t>Weekly </a:t>
            </a:r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  <a:t>Learning</a:t>
            </a:r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endParaRPr lang="en-GB" sz="3600">
              <a:solidFill>
                <a:schemeClr val="bg1"/>
              </a:solidFill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Comic Sans MS"/>
                <a:cs typeface="Calibri"/>
              </a:rPr>
              <a:t>Monday 23</a:t>
            </a:r>
            <a:r>
              <a:rPr lang="en-GB" baseline="30000">
                <a:solidFill>
                  <a:schemeClr val="bg1"/>
                </a:solidFill>
                <a:latin typeface="Comic Sans MS"/>
                <a:cs typeface="Calibri"/>
              </a:rPr>
              <a:t>rd</a:t>
            </a:r>
            <a:r>
              <a:rPr lang="en-GB">
                <a:solidFill>
                  <a:schemeClr val="bg1"/>
                </a:solidFill>
                <a:latin typeface="Comic Sans MS"/>
                <a:cs typeface="Calibri"/>
              </a:rPr>
              <a:t> September, 2024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C964D-5704-32E5-4860-72BCF3CE220E}"/>
              </a:ext>
            </a:extLst>
          </p:cNvPr>
          <p:cNvSpPr txBox="1"/>
          <p:nvPr/>
        </p:nvSpPr>
        <p:spPr>
          <a:xfrm>
            <a:off x="5232796" y="714374"/>
            <a:ext cx="4875609" cy="3625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3E6C-E46A-2013-F6C8-318BE4F0E45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021820" y="4313521"/>
            <a:ext cx="6852545" cy="206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                                        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71C3BECB-4AE7-2579-4A0A-C6CA9C9E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02" y="628649"/>
            <a:ext cx="2660770" cy="263948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672734-8D89-DD09-A3A3-4872E21468E9}"/>
              </a:ext>
            </a:extLst>
          </p:cNvPr>
          <p:cNvSpPr txBox="1"/>
          <p:nvPr/>
        </p:nvSpPr>
        <p:spPr>
          <a:xfrm>
            <a:off x="4811469" y="4158343"/>
            <a:ext cx="706289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Active Literacy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week P3 are learning to read, spell and write words with the ”</a:t>
            </a:r>
            <a:r>
              <a:rPr lang="en-US" sz="2800" dirty="0" err="1">
                <a:solidFill>
                  <a:srgbClr val="00B050"/>
                </a:solidFill>
              </a:rPr>
              <a:t>wr</a:t>
            </a:r>
            <a:r>
              <a:rPr lang="en-US" sz="2800" dirty="0">
                <a:solidFill>
                  <a:schemeClr val="bg1"/>
                </a:solidFill>
              </a:rPr>
              <a:t>” sound as in write. Can you add any more “</a:t>
            </a:r>
            <a:r>
              <a:rPr lang="en-US" sz="2800" dirty="0" err="1">
                <a:solidFill>
                  <a:srgbClr val="00B050"/>
                </a:solidFill>
              </a:rPr>
              <a:t>wr</a:t>
            </a:r>
            <a:r>
              <a:rPr lang="en-US" sz="2800" dirty="0">
                <a:solidFill>
                  <a:schemeClr val="bg1"/>
                </a:solidFill>
              </a:rPr>
              <a:t>” words to our list?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F57E96DC-4426-3A4A-D5AE-DD84FDD7A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2" y="476249"/>
            <a:ext cx="4251859" cy="5497975"/>
          </a:xfrm>
          <a:prstGeom prst="rect">
            <a:avLst/>
          </a:prstGeom>
        </p:spPr>
      </p:pic>
      <p:pic>
        <p:nvPicPr>
          <p:cNvPr id="7" name="Picture 6" descr="A white rectangular frame with colorful text&#10;&#10;Description automatically generated with medium confidence">
            <a:extLst>
              <a:ext uri="{FF2B5EF4-FFF2-40B4-BE49-F238E27FC236}">
                <a16:creationId xmlns:a16="http://schemas.microsoft.com/office/drawing/2014/main" id="{104CE948-D02E-7240-185A-F1F9D7EAB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255" y="476248"/>
            <a:ext cx="1410975" cy="3075695"/>
          </a:xfrm>
          <a:prstGeom prst="rect">
            <a:avLst/>
          </a:prstGeom>
        </p:spPr>
      </p:pic>
      <p:pic>
        <p:nvPicPr>
          <p:cNvPr id="10" name="Picture 9" descr="A white rectangular frame with green border and red and blue text&#10;&#10;Description automatically generated">
            <a:extLst>
              <a:ext uri="{FF2B5EF4-FFF2-40B4-BE49-F238E27FC236}">
                <a16:creationId xmlns:a16="http://schemas.microsoft.com/office/drawing/2014/main" id="{D8A2FC1D-6E11-DC37-DB6C-561E119AB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46" y="476249"/>
            <a:ext cx="1410975" cy="30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88F0E8-89EC-EEA8-F464-93F08CF3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424" y="1267475"/>
            <a:ext cx="5760846" cy="32004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Please try to use your very best handwriting (remembering to join the </a:t>
            </a:r>
            <a:r>
              <a:rPr lang="en-GB" sz="4000" dirty="0">
                <a:solidFill>
                  <a:schemeClr val="tx2"/>
                </a:solidFill>
              </a:rPr>
              <a:t>“</a:t>
            </a:r>
            <a:r>
              <a:rPr lang="en-GB" sz="40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w</a:t>
            </a:r>
            <a:r>
              <a:rPr lang="en-GB" sz="4000" dirty="0">
                <a:solidFill>
                  <a:schemeClr val="tx2"/>
                </a:solidFill>
              </a:rPr>
              <a:t>” </a:t>
            </a:r>
            <a:r>
              <a:rPr lang="en-GB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to the </a:t>
            </a:r>
            <a:r>
              <a:rPr lang="en-GB" sz="4000" dirty="0">
                <a:solidFill>
                  <a:schemeClr val="tx2"/>
                </a:solidFill>
              </a:rPr>
              <a:t>“</a:t>
            </a:r>
            <a:r>
              <a:rPr lang="en-GB" sz="40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r</a:t>
            </a:r>
            <a:r>
              <a:rPr lang="en-GB" sz="4000" dirty="0">
                <a:solidFill>
                  <a:schemeClr val="tx2"/>
                </a:solidFill>
              </a:rPr>
              <a:t>”) </a:t>
            </a:r>
            <a:r>
              <a:rPr lang="en-GB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when writing </a:t>
            </a:r>
            <a:r>
              <a:rPr lang="en-GB" sz="4000" dirty="0">
                <a:solidFill>
                  <a:schemeClr val="tx2"/>
                </a:solidFill>
              </a:rPr>
              <a:t>“</a:t>
            </a:r>
            <a:r>
              <a:rPr lang="en-GB" sz="4000" b="1" dirty="0" err="1">
                <a:solidFill>
                  <a:schemeClr val="tx2"/>
                </a:solidFill>
                <a:latin typeface="Bradley Hand ITC" panose="03070402050302030203" pitchFamily="66" charset="0"/>
              </a:rPr>
              <a:t>wr</a:t>
            </a:r>
            <a:r>
              <a:rPr lang="en-GB" sz="4000" dirty="0">
                <a:solidFill>
                  <a:schemeClr val="tx2"/>
                </a:solidFill>
              </a:rPr>
              <a:t>” </a:t>
            </a:r>
            <a:r>
              <a:rPr lang="en-GB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words.</a:t>
            </a:r>
          </a:p>
        </p:txBody>
      </p:sp>
    </p:spTree>
    <p:extLst>
      <p:ext uri="{BB962C8B-B14F-4D97-AF65-F5344CB8AC3E}">
        <p14:creationId xmlns:p14="http://schemas.microsoft.com/office/powerpoint/2010/main" val="340596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36BFC-4453-6089-A53B-9EF78A1FAD91}"/>
              </a:ext>
            </a:extLst>
          </p:cNvPr>
          <p:cNvSpPr txBox="1"/>
          <p:nvPr/>
        </p:nvSpPr>
        <p:spPr>
          <a:xfrm>
            <a:off x="8325852" y="1118937"/>
            <a:ext cx="3404937" cy="2683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Some activity suggestions to help learn your words.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DA408B-0AFC-DA25-0AD2-AA743308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2" y="1263321"/>
            <a:ext cx="7294665" cy="51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304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C0B7-188B-13A6-E25D-F2CF01C6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Comic Sans MS"/>
                <a:cs typeface="Calibri Light"/>
              </a:rPr>
              <a:t>This week, P3 are learning to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read</a:t>
            </a:r>
            <a:r>
              <a:rPr lang="en-GB" b="1" dirty="0">
                <a:latin typeface="Comic Sans MS"/>
                <a:cs typeface="Calibri Light"/>
              </a:rPr>
              <a:t>,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write</a:t>
            </a:r>
            <a:r>
              <a:rPr lang="en-GB" b="1" dirty="0">
                <a:latin typeface="Comic Sans MS"/>
                <a:cs typeface="Calibri Light"/>
              </a:rPr>
              <a:t> and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spell</a:t>
            </a:r>
            <a:r>
              <a:rPr lang="en-GB" b="1" dirty="0">
                <a:latin typeface="Comic Sans MS"/>
                <a:cs typeface="Calibri Light"/>
              </a:rPr>
              <a:t> these tricky words:</a:t>
            </a:r>
            <a:endParaRPr lang="en-GB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A3AC-8969-4DF6-20A3-390C438A7232}"/>
              </a:ext>
            </a:extLst>
          </p:cNvPr>
          <p:cNvSpPr txBox="1"/>
          <p:nvPr/>
        </p:nvSpPr>
        <p:spPr>
          <a:xfrm>
            <a:off x="5679281" y="3000375"/>
            <a:ext cx="5429249" cy="2911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49FA9674-9FA5-B998-A3CC-0C9C09EF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163"/>
            <a:ext cx="2952751" cy="417671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7977-B493-4F7E-13BC-C94CAFE987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19300"/>
            <a:ext cx="10515600" cy="4608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A1B9E-B4B1-095F-C73A-41369C3C46E1}"/>
              </a:ext>
            </a:extLst>
          </p:cNvPr>
          <p:cNvSpPr txBox="1"/>
          <p:nvPr/>
        </p:nvSpPr>
        <p:spPr>
          <a:xfrm>
            <a:off x="4149236" y="3429000"/>
            <a:ext cx="20105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write</a:t>
            </a:r>
          </a:p>
          <a:p>
            <a:r>
              <a:rPr lang="en-GB" sz="3600" dirty="0">
                <a:solidFill>
                  <a:srgbClr val="0070C0"/>
                </a:solidFill>
              </a:rPr>
              <a:t>kept</a:t>
            </a:r>
          </a:p>
          <a:p>
            <a:r>
              <a:rPr lang="en-GB" sz="3600" dirty="0">
                <a:solidFill>
                  <a:srgbClr val="0070C0"/>
                </a:solidFill>
              </a:rPr>
              <a:t>those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19B3-8E66-DCC9-3FC0-3B79371C7722}"/>
              </a:ext>
            </a:extLst>
          </p:cNvPr>
          <p:cNvSpPr txBox="1"/>
          <p:nvPr/>
        </p:nvSpPr>
        <p:spPr>
          <a:xfrm>
            <a:off x="6640285" y="2449286"/>
            <a:ext cx="459377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3200" b="1" dirty="0">
                <a:latin typeface="Comic Sans MS" panose="030F0702030302020204" pitchFamily="66" charset="0"/>
              </a:rPr>
              <a:t>Challenge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Try this quick game: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hlinkClick r:id="rId3"/>
              </a:rPr>
              <a:t>KS1 Spelling | The Sound WR Quiz for Children in Year 2 (educationquizzes.com)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0380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400689-718F-DDEA-6BF5-1F0518BA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16" y="468086"/>
            <a:ext cx="5145024" cy="896292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Comic Sans MS"/>
                <a:cs typeface="Calibri Light"/>
              </a:rPr>
              <a:t>Reading &amp; Writing</a:t>
            </a:r>
            <a:endParaRPr lang="en-GB" sz="3600" b="1" dirty="0">
              <a:solidFill>
                <a:schemeClr val="tx2"/>
              </a:solidFill>
              <a:latin typeface="Comic Sans MS"/>
            </a:endParaRPr>
          </a:p>
        </p:txBody>
      </p:sp>
      <p:pic>
        <p:nvPicPr>
          <p:cNvPr id="1030" name="Picture 6" descr="book cover for Seagull: City Safari">
            <a:extLst>
              <a:ext uri="{FF2B5EF4-FFF2-40B4-BE49-F238E27FC236}">
                <a16:creationId xmlns:a16="http://schemas.microsoft.com/office/drawing/2014/main" id="{A583CCA5-FDEC-654C-E1F1-18E540AE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646" y="268595"/>
            <a:ext cx="1527785" cy="17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AC36-B108-1B52-1C6A-F0F92353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1540566"/>
            <a:ext cx="5929031" cy="484286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Log on to </a:t>
            </a:r>
            <a:r>
              <a:rPr lang="en-GB" sz="26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MyOn</a:t>
            </a: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 and choose a book to read for pleasure.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You can read the book to yourself or have it read to you...you choose!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Perhaps you would like to read a book to help you learn about a rescue at sea or maybe read about seagulls.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Whatever you choose, enjoy!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B05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https://www.myon.co.uk/login/index.html</a:t>
            </a:r>
            <a:endParaRPr lang="en-GB" sz="2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2600" i="1" dirty="0">
                <a:solidFill>
                  <a:srgbClr val="0070C0"/>
                </a:solidFill>
                <a:latin typeface="Comic Sans MS"/>
                <a:cs typeface="Calibri"/>
              </a:rPr>
              <a:t>If there is a quiz linked to the book you </a:t>
            </a:r>
          </a:p>
          <a:p>
            <a:pPr marL="0" indent="0">
              <a:buNone/>
            </a:pPr>
            <a:r>
              <a:rPr lang="en-GB" sz="2600" i="1" dirty="0">
                <a:solidFill>
                  <a:srgbClr val="0070C0"/>
                </a:solidFill>
                <a:latin typeface="Comic Sans MS"/>
                <a:cs typeface="Calibri"/>
              </a:rPr>
              <a:t>have picked, please complete it. </a:t>
            </a:r>
          </a:p>
          <a:p>
            <a:pPr marL="0" indent="0">
              <a:buNone/>
            </a:pPr>
            <a:endParaRPr lang="en-GB" sz="1500" dirty="0">
              <a:solidFill>
                <a:schemeClr val="tx2"/>
              </a:solidFill>
              <a:latin typeface="Comic Sans MS"/>
            </a:endParaRPr>
          </a:p>
          <a:p>
            <a:pPr marL="0" indent="0">
              <a:buNone/>
            </a:pPr>
            <a:endParaRPr lang="en-GB" sz="1500" dirty="0">
              <a:solidFill>
                <a:schemeClr val="tx2"/>
              </a:solidFill>
              <a:latin typeface="Comic Sans MS"/>
            </a:endParaRPr>
          </a:p>
        </p:txBody>
      </p:sp>
      <p:pic>
        <p:nvPicPr>
          <p:cNvPr id="1028" name="Picture 4" descr="book cover for Rescue at Sea">
            <a:extLst>
              <a:ext uri="{FF2B5EF4-FFF2-40B4-BE49-F238E27FC236}">
                <a16:creationId xmlns:a16="http://schemas.microsoft.com/office/drawing/2014/main" id="{EAA7FB85-AEEC-273A-5490-19F64B8D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681" y="3863170"/>
            <a:ext cx="1594453" cy="19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8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77" name="Freeform: Shape 2076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78" name="Group 2077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180B28-12D4-9758-7369-72C4D86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05" y="587829"/>
            <a:ext cx="5145024" cy="8662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Numeracy</a:t>
            </a:r>
          </a:p>
        </p:txBody>
      </p:sp>
      <p:pic>
        <p:nvPicPr>
          <p:cNvPr id="2054" name="Picture 6" descr="Rounding Numbers Rules and Examples">
            <a:extLst>
              <a:ext uri="{FF2B5EF4-FFF2-40B4-BE49-F238E27FC236}">
                <a16:creationId xmlns:a16="http://schemas.microsoft.com/office/drawing/2014/main" id="{3DA07F7F-D07E-507A-9841-6936FC5D4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0918" y="268595"/>
            <a:ext cx="2879427" cy="19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A9B98F-DC95-A7F0-5CB7-FD8C1F12E955}"/>
              </a:ext>
            </a:extLst>
          </p:cNvPr>
          <p:cNvSpPr txBox="1">
            <a:spLocks/>
          </p:cNvSpPr>
          <p:nvPr/>
        </p:nvSpPr>
        <p:spPr>
          <a:xfrm>
            <a:off x="680726" y="1454052"/>
            <a:ext cx="5040957" cy="43600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70C0"/>
                </a:solidFill>
              </a:rPr>
              <a:t>P3 have been learning to round numbers to the nearest 10. If a number is in the middle (ends in a 5) then the number is rounded up to the next 10, so 45 would round up to 50.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70C0"/>
                </a:solidFill>
              </a:rPr>
              <a:t>Here is a game to practice rounding. You can vary the challenge to make the game more difficult.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Rocket Rounding (topmarks.co.uk)</a:t>
            </a:r>
            <a:endParaRPr lang="en-US" sz="2600" dirty="0">
              <a:solidFill>
                <a:srgbClr val="00B05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tx2"/>
              </a:solidFill>
              <a:effectLst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7866975-B832-879E-60C2-D71FE5FA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3894331"/>
            <a:ext cx="2847660" cy="195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300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Bradley Hand ITC</vt:lpstr>
      <vt:lpstr>Calibri</vt:lpstr>
      <vt:lpstr>Calibri Light</vt:lpstr>
      <vt:lpstr>Comic Sans MS</vt:lpstr>
      <vt:lpstr>office theme</vt:lpstr>
      <vt:lpstr>  Primary 3  Weekly  Learning </vt:lpstr>
      <vt:lpstr>PowerPoint Presentation</vt:lpstr>
      <vt:lpstr>Please try to use your very best handwriting (remembering to join the “w” to the “r”) when writing “wr” words.</vt:lpstr>
      <vt:lpstr>PowerPoint Presentation</vt:lpstr>
      <vt:lpstr>This week, P3 are learning to read, write and spell these tricky words:</vt:lpstr>
      <vt:lpstr>Reading &amp; Writing</vt:lpstr>
      <vt:lpstr>Numeracy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MaucPrNormanJ</dc:creator>
  <cp:lastModifiedBy>Jean Norman</cp:lastModifiedBy>
  <cp:revision>331</cp:revision>
  <dcterms:created xsi:type="dcterms:W3CDTF">2022-09-28T18:45:09Z</dcterms:created>
  <dcterms:modified xsi:type="dcterms:W3CDTF">2024-09-23T20:29:11Z</dcterms:modified>
</cp:coreProperties>
</file>