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7" r:id="rId4"/>
    <p:sldId id="258" r:id="rId5"/>
    <p:sldId id="259" r:id="rId6"/>
    <p:sldId id="261" r:id="rId7"/>
    <p:sldId id="264" r:id="rId8"/>
    <p:sldId id="260" r:id="rId9"/>
    <p:sldId id="268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49CAC4-553A-4B15-BB55-EA7A1375C9E5}" v="44" dt="2024-02-25T14:30:23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Norman" userId="6afffb83c8256e8a" providerId="LiveId" clId="{A449CAC4-553A-4B15-BB55-EA7A1375C9E5}"/>
    <pc:docChg chg="undo custSel addSld delSld modSld sldOrd addMainMaster delMainMaster">
      <pc:chgData name="Jean Norman" userId="6afffb83c8256e8a" providerId="LiveId" clId="{A449CAC4-553A-4B15-BB55-EA7A1375C9E5}" dt="2024-02-25T14:30:47.235" v="1013" actId="14100"/>
      <pc:docMkLst>
        <pc:docMk/>
      </pc:docMkLst>
      <pc:sldChg chg="modSp mod">
        <pc:chgData name="Jean Norman" userId="6afffb83c8256e8a" providerId="LiveId" clId="{A449CAC4-553A-4B15-BB55-EA7A1375C9E5}" dt="2024-02-25T13:35:45.075" v="3" actId="20577"/>
        <pc:sldMkLst>
          <pc:docMk/>
          <pc:sldMk cId="109857222" sldId="256"/>
        </pc:sldMkLst>
        <pc:spChg chg="mod">
          <ac:chgData name="Jean Norman" userId="6afffb83c8256e8a" providerId="LiveId" clId="{A449CAC4-553A-4B15-BB55-EA7A1375C9E5}" dt="2024-02-25T13:35:45.075" v="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Sp del">
        <pc:chgData name="Jean Norman" userId="6afffb83c8256e8a" providerId="LiveId" clId="{A449CAC4-553A-4B15-BB55-EA7A1375C9E5}" dt="2024-02-25T13:38:33.284" v="5" actId="2696"/>
        <pc:sldMkLst>
          <pc:docMk/>
          <pc:sldMk cId="1770033907" sldId="257"/>
        </pc:sldMkLst>
        <pc:picChg chg="del">
          <ac:chgData name="Jean Norman" userId="6afffb83c8256e8a" providerId="LiveId" clId="{A449CAC4-553A-4B15-BB55-EA7A1375C9E5}" dt="2024-02-25T13:35:57.737" v="4" actId="478"/>
          <ac:picMkLst>
            <pc:docMk/>
            <pc:sldMk cId="1770033907" sldId="257"/>
            <ac:picMk id="1028" creationId="{BA4C6F21-869C-A56D-7BDC-4D152D3CFAAE}"/>
          </ac:picMkLst>
        </pc:picChg>
      </pc:sldChg>
      <pc:sldChg chg="addSp delSp modSp mod">
        <pc:chgData name="Jean Norman" userId="6afffb83c8256e8a" providerId="LiveId" clId="{A449CAC4-553A-4B15-BB55-EA7A1375C9E5}" dt="2024-02-25T14:29:43.007" v="1004" actId="931"/>
        <pc:sldMkLst>
          <pc:docMk/>
          <pc:sldMk cId="1603805946" sldId="258"/>
        </pc:sldMkLst>
        <pc:spChg chg="mod">
          <ac:chgData name="Jean Norman" userId="6afffb83c8256e8a" providerId="LiveId" clId="{A449CAC4-553A-4B15-BB55-EA7A1375C9E5}" dt="2024-02-25T13:51:45.105" v="302" actId="207"/>
          <ac:spMkLst>
            <pc:docMk/>
            <pc:sldMk cId="1603805946" sldId="258"/>
            <ac:spMk id="2" creationId="{816CC0B7-188B-13A6-E25D-F2CF01C663A6}"/>
          </ac:spMkLst>
        </pc:spChg>
        <pc:spChg chg="mod">
          <ac:chgData name="Jean Norman" userId="6afffb83c8256e8a" providerId="LiveId" clId="{A449CAC4-553A-4B15-BB55-EA7A1375C9E5}" dt="2024-02-25T13:51:35.205" v="301" actId="207"/>
          <ac:spMkLst>
            <pc:docMk/>
            <pc:sldMk cId="1603805946" sldId="258"/>
            <ac:spMk id="3" creationId="{C31A1B9E-B4B1-095F-C73A-41369C3C46E1}"/>
          </ac:spMkLst>
        </pc:spChg>
        <pc:spChg chg="del mod ord">
          <ac:chgData name="Jean Norman" userId="6afffb83c8256e8a" providerId="LiveId" clId="{A449CAC4-553A-4B15-BB55-EA7A1375C9E5}" dt="2024-02-25T13:51:17.502" v="300" actId="478"/>
          <ac:spMkLst>
            <pc:docMk/>
            <pc:sldMk cId="1603805946" sldId="258"/>
            <ac:spMk id="6" creationId="{20247977-B493-4F7E-13BC-C94CAFE98775}"/>
          </ac:spMkLst>
        </pc:spChg>
        <pc:picChg chg="add mod">
          <ac:chgData name="Jean Norman" userId="6afffb83c8256e8a" providerId="LiveId" clId="{A449CAC4-553A-4B15-BB55-EA7A1375C9E5}" dt="2024-02-25T14:29:43.007" v="1004" actId="931"/>
          <ac:picMkLst>
            <pc:docMk/>
            <pc:sldMk cId="1603805946" sldId="258"/>
            <ac:picMk id="8" creationId="{2F296294-7138-6562-9179-81447C9D542D}"/>
          </ac:picMkLst>
        </pc:picChg>
      </pc:sldChg>
      <pc:sldChg chg="addSp delSp modSp mod">
        <pc:chgData name="Jean Norman" userId="6afffb83c8256e8a" providerId="LiveId" clId="{A449CAC4-553A-4B15-BB55-EA7A1375C9E5}" dt="2024-02-25T14:02:06.922" v="752" actId="1076"/>
        <pc:sldMkLst>
          <pc:docMk/>
          <pc:sldMk cId="3654904304" sldId="260"/>
        </pc:sldMkLst>
        <pc:spChg chg="add mod">
          <ac:chgData name="Jean Norman" userId="6afffb83c8256e8a" providerId="LiveId" clId="{A449CAC4-553A-4B15-BB55-EA7A1375C9E5}" dt="2024-02-25T14:01:53.368" v="751" actId="20577"/>
          <ac:spMkLst>
            <pc:docMk/>
            <pc:sldMk cId="3654904304" sldId="260"/>
            <ac:spMk id="3" creationId="{C1BF58CB-AB1C-29DF-D571-29F0B8A83EFE}"/>
          </ac:spMkLst>
        </pc:spChg>
        <pc:spChg chg="mod">
          <ac:chgData name="Jean Norman" userId="6afffb83c8256e8a" providerId="LiveId" clId="{A449CAC4-553A-4B15-BB55-EA7A1375C9E5}" dt="2024-02-25T13:55:32.685" v="580" actId="403"/>
          <ac:spMkLst>
            <pc:docMk/>
            <pc:sldMk cId="3654904304" sldId="260"/>
            <ac:spMk id="4" creationId="{18A9B98F-DC95-A7F0-5CB7-FD8C1F12E955}"/>
          </ac:spMkLst>
        </pc:spChg>
        <pc:picChg chg="mod">
          <ac:chgData name="Jean Norman" userId="6afffb83c8256e8a" providerId="LiveId" clId="{A449CAC4-553A-4B15-BB55-EA7A1375C9E5}" dt="2024-02-25T14:02:06.922" v="752" actId="1076"/>
          <ac:picMkLst>
            <pc:docMk/>
            <pc:sldMk cId="3654904304" sldId="260"/>
            <ac:picMk id="6" creationId="{77866975-B832-879E-60C2-D71FE5FA7950}"/>
          </ac:picMkLst>
        </pc:picChg>
        <pc:picChg chg="del">
          <ac:chgData name="Jean Norman" userId="6afffb83c8256e8a" providerId="LiveId" clId="{A449CAC4-553A-4B15-BB55-EA7A1375C9E5}" dt="2024-02-25T13:56:50.151" v="583" actId="478"/>
          <ac:picMkLst>
            <pc:docMk/>
            <pc:sldMk cId="3654904304" sldId="260"/>
            <ac:picMk id="2050" creationId="{76DA823F-04A2-9AC9-1752-B7DBBECE8775}"/>
          </ac:picMkLst>
        </pc:picChg>
        <pc:picChg chg="del">
          <ac:chgData name="Jean Norman" userId="6afffb83c8256e8a" providerId="LiveId" clId="{A449CAC4-553A-4B15-BB55-EA7A1375C9E5}" dt="2024-02-25T13:56:48.609" v="582" actId="478"/>
          <ac:picMkLst>
            <pc:docMk/>
            <pc:sldMk cId="3654904304" sldId="260"/>
            <ac:picMk id="4100" creationId="{5485E24D-50BC-1048-A13A-851C96F73A46}"/>
          </ac:picMkLst>
        </pc:picChg>
        <pc:picChg chg="del">
          <ac:chgData name="Jean Norman" userId="6afffb83c8256e8a" providerId="LiveId" clId="{A449CAC4-553A-4B15-BB55-EA7A1375C9E5}" dt="2024-02-25T13:56:47.009" v="581" actId="478"/>
          <ac:picMkLst>
            <pc:docMk/>
            <pc:sldMk cId="3654904304" sldId="260"/>
            <ac:picMk id="4102" creationId="{C57ACF2D-EF0C-D2ED-E920-B992B0AA6C52}"/>
          </ac:picMkLst>
        </pc:picChg>
      </pc:sldChg>
      <pc:sldChg chg="new del">
        <pc:chgData name="Jean Norman" userId="6afffb83c8256e8a" providerId="LiveId" clId="{A449CAC4-553A-4B15-BB55-EA7A1375C9E5}" dt="2024-02-25T13:52:00.582" v="303" actId="2696"/>
        <pc:sldMkLst>
          <pc:docMk/>
          <pc:sldMk cId="1907676780" sldId="265"/>
        </pc:sldMkLst>
      </pc:sldChg>
      <pc:sldChg chg="new del ord">
        <pc:chgData name="Jean Norman" userId="6afffb83c8256e8a" providerId="LiveId" clId="{A449CAC4-553A-4B15-BB55-EA7A1375C9E5}" dt="2024-02-25T13:41:58.681" v="121" actId="2696"/>
        <pc:sldMkLst>
          <pc:docMk/>
          <pc:sldMk cId="3159506935" sldId="266"/>
        </pc:sldMkLst>
      </pc:sldChg>
      <pc:sldChg chg="addSp delSp modSp add del mod setBg">
        <pc:chgData name="Jean Norman" userId="6afffb83c8256e8a" providerId="LiveId" clId="{A449CAC4-553A-4B15-BB55-EA7A1375C9E5}" dt="2024-02-25T14:30:47.235" v="1013" actId="14100"/>
        <pc:sldMkLst>
          <pc:docMk/>
          <pc:sldMk cId="1686270596" sldId="267"/>
        </pc:sldMkLst>
        <pc:spChg chg="mod">
          <ac:chgData name="Jean Norman" userId="6afffb83c8256e8a" providerId="LiveId" clId="{A449CAC4-553A-4B15-BB55-EA7A1375C9E5}" dt="2024-02-25T13:40:56.014" v="97" actId="14100"/>
          <ac:spMkLst>
            <pc:docMk/>
            <pc:sldMk cId="1686270596" sldId="267"/>
            <ac:spMk id="2" creationId="{4BE9354F-67FA-4784-922A-D627D1C6FCCF}"/>
          </ac:spMkLst>
        </pc:spChg>
        <pc:spChg chg="mod">
          <ac:chgData name="Jean Norman" userId="6afffb83c8256e8a" providerId="LiveId" clId="{A449CAC4-553A-4B15-BB55-EA7A1375C9E5}" dt="2024-02-25T13:41:31.290" v="116" actId="27636"/>
          <ac:spMkLst>
            <pc:docMk/>
            <pc:sldMk cId="1686270596" sldId="267"/>
            <ac:spMk id="3" creationId="{A8483A1C-0DF4-44C8-BF2A-571F508A6CA5}"/>
          </ac:spMkLst>
        </pc:spChg>
        <pc:spChg chg="add del mod ord">
          <ac:chgData name="Jean Norman" userId="6afffb83c8256e8a" providerId="LiveId" clId="{A449CAC4-553A-4B15-BB55-EA7A1375C9E5}" dt="2024-02-25T13:46:33.779" v="134" actId="47"/>
          <ac:spMkLst>
            <pc:docMk/>
            <pc:sldMk cId="1686270596" sldId="267"/>
            <ac:spMk id="4" creationId="{DCA52A20-768D-E0D9-936D-3D28FEB8C7E6}"/>
          </ac:spMkLst>
        </pc:spChg>
        <pc:spChg chg="add mod">
          <ac:chgData name="Jean Norman" userId="6afffb83c8256e8a" providerId="LiveId" clId="{A449CAC4-553A-4B15-BB55-EA7A1375C9E5}" dt="2024-02-25T13:43:48.711" v="127" actId="207"/>
          <ac:spMkLst>
            <pc:docMk/>
            <pc:sldMk cId="1686270596" sldId="267"/>
            <ac:spMk id="5" creationId="{A52F9498-D270-F214-89C7-3F62DF3A1390}"/>
          </ac:spMkLst>
        </pc:spChg>
        <pc:spChg chg="add del">
          <ac:chgData name="Jean Norman" userId="6afffb83c8256e8a" providerId="LiveId" clId="{A449CAC4-553A-4B15-BB55-EA7A1375C9E5}" dt="2024-02-25T13:40:34.801" v="93" actId="26606"/>
          <ac:spMkLst>
            <pc:docMk/>
            <pc:sldMk cId="1686270596" sldId="267"/>
            <ac:spMk id="24" creationId="{743AA782-23D1-4521-8CAD-47662984AA08}"/>
          </ac:spMkLst>
        </pc:spChg>
        <pc:spChg chg="add del">
          <ac:chgData name="Jean Norman" userId="6afffb83c8256e8a" providerId="LiveId" clId="{A449CAC4-553A-4B15-BB55-EA7A1375C9E5}" dt="2024-02-25T13:40:34.801" v="93" actId="26606"/>
          <ac:spMkLst>
            <pc:docMk/>
            <pc:sldMk cId="1686270596" sldId="267"/>
            <ac:spMk id="26" creationId="{650D18FE-0824-4A46-B22C-A86B52E5780A}"/>
          </ac:spMkLst>
        </pc:spChg>
        <pc:spChg chg="add del">
          <ac:chgData name="Jean Norman" userId="6afffb83c8256e8a" providerId="LiveId" clId="{A449CAC4-553A-4B15-BB55-EA7A1375C9E5}" dt="2024-02-25T13:40:34.801" v="93" actId="26606"/>
          <ac:spMkLst>
            <pc:docMk/>
            <pc:sldMk cId="1686270596" sldId="267"/>
            <ac:spMk id="31" creationId="{352BEC0E-22F8-46D0-9632-375DB541B06C}"/>
          </ac:spMkLst>
        </pc:spChg>
        <pc:spChg chg="add del">
          <ac:chgData name="Jean Norman" userId="6afffb83c8256e8a" providerId="LiveId" clId="{A449CAC4-553A-4B15-BB55-EA7A1375C9E5}" dt="2024-02-25T13:40:34.801" v="93" actId="26606"/>
          <ac:spMkLst>
            <pc:docMk/>
            <pc:sldMk cId="1686270596" sldId="267"/>
            <ac:spMk id="33" creationId="{3FCFB1DE-0B7E-48CC-BA90-B2AB0889F9D6}"/>
          </ac:spMkLst>
        </pc:spChg>
        <pc:picChg chg="add del mod ord">
          <ac:chgData name="Jean Norman" userId="6afffb83c8256e8a" providerId="LiveId" clId="{A449CAC4-553A-4B15-BB55-EA7A1375C9E5}" dt="2024-02-25T13:46:46.150" v="139" actId="14100"/>
          <ac:picMkLst>
            <pc:docMk/>
            <pc:sldMk cId="1686270596" sldId="267"/>
            <ac:picMk id="6" creationId="{00000000-0000-0000-0000-000000000000}"/>
          </ac:picMkLst>
        </pc:picChg>
        <pc:picChg chg="add del mod">
          <ac:chgData name="Jean Norman" userId="6afffb83c8256e8a" providerId="LiveId" clId="{A449CAC4-553A-4B15-BB55-EA7A1375C9E5}" dt="2024-02-25T13:46:53.168" v="140" actId="14100"/>
          <ac:picMkLst>
            <pc:docMk/>
            <pc:sldMk cId="1686270596" sldId="267"/>
            <ac:picMk id="7" creationId="{00000000-0000-0000-0000-000000000000}"/>
          </ac:picMkLst>
        </pc:picChg>
        <pc:picChg chg="add del mod">
          <ac:chgData name="Jean Norman" userId="6afffb83c8256e8a" providerId="LiveId" clId="{A449CAC4-553A-4B15-BB55-EA7A1375C9E5}" dt="2024-02-25T14:29:47.372" v="1006" actId="478"/>
          <ac:picMkLst>
            <pc:docMk/>
            <pc:sldMk cId="1686270596" sldId="267"/>
            <ac:picMk id="9" creationId="{DA8956B6-A147-0BFE-A03F-1BF9F3A0006D}"/>
          </ac:picMkLst>
        </pc:picChg>
        <pc:picChg chg="add mod">
          <ac:chgData name="Jean Norman" userId="6afffb83c8256e8a" providerId="LiveId" clId="{A449CAC4-553A-4B15-BB55-EA7A1375C9E5}" dt="2024-02-25T14:30:47.235" v="1013" actId="14100"/>
          <ac:picMkLst>
            <pc:docMk/>
            <pc:sldMk cId="1686270596" sldId="267"/>
            <ac:picMk id="11" creationId="{A3A787FE-75E9-6A42-A3CA-93F1C786ED87}"/>
          </ac:picMkLst>
        </pc:picChg>
      </pc:sldChg>
      <pc:sldChg chg="addSp delSp modSp new mod">
        <pc:chgData name="Jean Norman" userId="6afffb83c8256e8a" providerId="LiveId" clId="{A449CAC4-553A-4B15-BB55-EA7A1375C9E5}" dt="2024-02-25T14:23:00.983" v="991" actId="14100"/>
        <pc:sldMkLst>
          <pc:docMk/>
          <pc:sldMk cId="128201396" sldId="268"/>
        </pc:sldMkLst>
        <pc:spChg chg="mod">
          <ac:chgData name="Jean Norman" userId="6afffb83c8256e8a" providerId="LiveId" clId="{A449CAC4-553A-4B15-BB55-EA7A1375C9E5}" dt="2024-02-25T14:20:22.076" v="952" actId="14100"/>
          <ac:spMkLst>
            <pc:docMk/>
            <pc:sldMk cId="128201396" sldId="268"/>
            <ac:spMk id="2" creationId="{FC256D10-96A7-E4D0-F455-713D0218FFB8}"/>
          </ac:spMkLst>
        </pc:spChg>
        <pc:spChg chg="del">
          <ac:chgData name="Jean Norman" userId="6afffb83c8256e8a" providerId="LiveId" clId="{A449CAC4-553A-4B15-BB55-EA7A1375C9E5}" dt="2024-02-25T14:04:34.586" v="778"/>
          <ac:spMkLst>
            <pc:docMk/>
            <pc:sldMk cId="128201396" sldId="268"/>
            <ac:spMk id="3" creationId="{503A3853-5679-5378-5C68-3FD3CD2C22DD}"/>
          </ac:spMkLst>
        </pc:spChg>
        <pc:spChg chg="add del mod">
          <ac:chgData name="Jean Norman" userId="6afffb83c8256e8a" providerId="LiveId" clId="{A449CAC4-553A-4B15-BB55-EA7A1375C9E5}" dt="2024-02-25T14:05:37.789" v="779"/>
          <ac:spMkLst>
            <pc:docMk/>
            <pc:sldMk cId="128201396" sldId="268"/>
            <ac:spMk id="4" creationId="{9A68B5EC-CE6D-1E32-15D5-020198A4FD0B}"/>
          </ac:spMkLst>
        </pc:spChg>
        <pc:spChg chg="add del mod">
          <ac:chgData name="Jean Norman" userId="6afffb83c8256e8a" providerId="LiveId" clId="{A449CAC4-553A-4B15-BB55-EA7A1375C9E5}" dt="2024-02-25T14:07:42.424" v="780" actId="931"/>
          <ac:spMkLst>
            <pc:docMk/>
            <pc:sldMk cId="128201396" sldId="268"/>
            <ac:spMk id="5" creationId="{9A1C67D0-1F31-EB3C-8043-D195EEE928B7}"/>
          </ac:spMkLst>
        </pc:spChg>
        <pc:spChg chg="add mod">
          <ac:chgData name="Jean Norman" userId="6afffb83c8256e8a" providerId="LiveId" clId="{A449CAC4-553A-4B15-BB55-EA7A1375C9E5}" dt="2024-02-25T14:23:00.983" v="991" actId="14100"/>
          <ac:spMkLst>
            <pc:docMk/>
            <pc:sldMk cId="128201396" sldId="268"/>
            <ac:spMk id="10" creationId="{1459FA7F-7DC7-E61E-2708-4E2C2ABF07F9}"/>
          </ac:spMkLst>
        </pc:spChg>
        <pc:picChg chg="add mod">
          <ac:chgData name="Jean Norman" userId="6afffb83c8256e8a" providerId="LiveId" clId="{A449CAC4-553A-4B15-BB55-EA7A1375C9E5}" dt="2024-02-25T14:08:00.987" v="785" actId="14100"/>
          <ac:picMkLst>
            <pc:docMk/>
            <pc:sldMk cId="128201396" sldId="268"/>
            <ac:picMk id="7" creationId="{EA7D31BE-010C-A8A1-11B2-48D3BAA5F1BA}"/>
          </ac:picMkLst>
        </pc:picChg>
        <pc:picChg chg="add mod">
          <ac:chgData name="Jean Norman" userId="6afffb83c8256e8a" providerId="LiveId" clId="{A449CAC4-553A-4B15-BB55-EA7A1375C9E5}" dt="2024-02-25T14:21:54.884" v="964" actId="1076"/>
          <ac:picMkLst>
            <pc:docMk/>
            <pc:sldMk cId="128201396" sldId="268"/>
            <ac:picMk id="9" creationId="{215ACC9C-7A09-2C14-3B87-5C8E9A99EC36}"/>
          </ac:picMkLst>
        </pc:picChg>
        <pc:picChg chg="add mod">
          <ac:chgData name="Jean Norman" userId="6afffb83c8256e8a" providerId="LiveId" clId="{A449CAC4-553A-4B15-BB55-EA7A1375C9E5}" dt="2024-02-25T14:22:53.617" v="989" actId="1076"/>
          <ac:picMkLst>
            <pc:docMk/>
            <pc:sldMk cId="128201396" sldId="268"/>
            <ac:picMk id="1030" creationId="{4192CFAB-1D52-1B1E-29E0-D62B88FBCD7E}"/>
          </ac:picMkLst>
        </pc:picChg>
        <pc:picChg chg="add del mod">
          <ac:chgData name="Jean Norman" userId="6afffb83c8256e8a" providerId="LiveId" clId="{A449CAC4-553A-4B15-BB55-EA7A1375C9E5}" dt="2024-02-25T14:20:01.233" v="949" actId="478"/>
          <ac:picMkLst>
            <pc:docMk/>
            <pc:sldMk cId="128201396" sldId="268"/>
            <ac:picMk id="1032" creationId="{27E7AA68-1168-8342-EDC4-CEB041683812}"/>
          </ac:picMkLst>
        </pc:picChg>
        <pc:picChg chg="add mod">
          <ac:chgData name="Jean Norman" userId="6afffb83c8256e8a" providerId="LiveId" clId="{A449CAC4-553A-4B15-BB55-EA7A1375C9E5}" dt="2024-02-25T14:22:49.710" v="988" actId="1076"/>
          <ac:picMkLst>
            <pc:docMk/>
            <pc:sldMk cId="128201396" sldId="268"/>
            <ac:picMk id="1034" creationId="{4CAA3BD2-FB57-F2FA-CC50-D5057836CEDC}"/>
          </ac:picMkLst>
        </pc:picChg>
      </pc:sldChg>
      <pc:sldMasterChg chg="add del addSldLayout delSldLayout">
        <pc:chgData name="Jean Norman" userId="6afffb83c8256e8a" providerId="LiveId" clId="{A449CAC4-553A-4B15-BB55-EA7A1375C9E5}" dt="2024-02-25T14:29:43.717" v="1005" actId="47"/>
        <pc:sldMasterMkLst>
          <pc:docMk/>
          <pc:sldMasterMk cId="1053337710" sldId="2147483672"/>
        </pc:sldMasterMkLst>
        <pc:sldLayoutChg chg="add del">
          <pc:chgData name="Jean Norman" userId="6afffb83c8256e8a" providerId="LiveId" clId="{A449CAC4-553A-4B15-BB55-EA7A1375C9E5}" dt="2024-02-25T14:29:43.717" v="1005" actId="47"/>
          <pc:sldLayoutMkLst>
            <pc:docMk/>
            <pc:sldMasterMk cId="1053337710" sldId="2147483672"/>
            <pc:sldLayoutMk cId="3476048459" sldId="2147483673"/>
          </pc:sldLayoutMkLst>
        </pc:sldLayoutChg>
        <pc:sldLayoutChg chg="add del">
          <pc:chgData name="Jean Norman" userId="6afffb83c8256e8a" providerId="LiveId" clId="{A449CAC4-553A-4B15-BB55-EA7A1375C9E5}" dt="2024-02-25T14:29:43.717" v="1005" actId="47"/>
          <pc:sldLayoutMkLst>
            <pc:docMk/>
            <pc:sldMasterMk cId="1053337710" sldId="2147483672"/>
            <pc:sldLayoutMk cId="4255576538" sldId="2147483674"/>
          </pc:sldLayoutMkLst>
        </pc:sldLayoutChg>
        <pc:sldLayoutChg chg="add del">
          <pc:chgData name="Jean Norman" userId="6afffb83c8256e8a" providerId="LiveId" clId="{A449CAC4-553A-4B15-BB55-EA7A1375C9E5}" dt="2024-02-25T14:29:43.717" v="1005" actId="47"/>
          <pc:sldLayoutMkLst>
            <pc:docMk/>
            <pc:sldMasterMk cId="1053337710" sldId="2147483672"/>
            <pc:sldLayoutMk cId="340626748" sldId="2147483675"/>
          </pc:sldLayoutMkLst>
        </pc:sldLayoutChg>
        <pc:sldLayoutChg chg="add del">
          <pc:chgData name="Jean Norman" userId="6afffb83c8256e8a" providerId="LiveId" clId="{A449CAC4-553A-4B15-BB55-EA7A1375C9E5}" dt="2024-02-25T14:29:43.717" v="1005" actId="47"/>
          <pc:sldLayoutMkLst>
            <pc:docMk/>
            <pc:sldMasterMk cId="1053337710" sldId="2147483672"/>
            <pc:sldLayoutMk cId="896365501" sldId="2147483676"/>
          </pc:sldLayoutMkLst>
        </pc:sldLayoutChg>
        <pc:sldLayoutChg chg="add del">
          <pc:chgData name="Jean Norman" userId="6afffb83c8256e8a" providerId="LiveId" clId="{A449CAC4-553A-4B15-BB55-EA7A1375C9E5}" dt="2024-02-25T14:29:43.717" v="1005" actId="47"/>
          <pc:sldLayoutMkLst>
            <pc:docMk/>
            <pc:sldMasterMk cId="1053337710" sldId="2147483672"/>
            <pc:sldLayoutMk cId="2387590624" sldId="2147483677"/>
          </pc:sldLayoutMkLst>
        </pc:sldLayoutChg>
        <pc:sldLayoutChg chg="add del">
          <pc:chgData name="Jean Norman" userId="6afffb83c8256e8a" providerId="LiveId" clId="{A449CAC4-553A-4B15-BB55-EA7A1375C9E5}" dt="2024-02-25T14:29:43.717" v="1005" actId="47"/>
          <pc:sldLayoutMkLst>
            <pc:docMk/>
            <pc:sldMasterMk cId="1053337710" sldId="2147483672"/>
            <pc:sldLayoutMk cId="3928664489" sldId="2147483678"/>
          </pc:sldLayoutMkLst>
        </pc:sldLayoutChg>
        <pc:sldLayoutChg chg="add del">
          <pc:chgData name="Jean Norman" userId="6afffb83c8256e8a" providerId="LiveId" clId="{A449CAC4-553A-4B15-BB55-EA7A1375C9E5}" dt="2024-02-25T14:29:43.717" v="1005" actId="47"/>
          <pc:sldLayoutMkLst>
            <pc:docMk/>
            <pc:sldMasterMk cId="1053337710" sldId="2147483672"/>
            <pc:sldLayoutMk cId="1906994180" sldId="2147483679"/>
          </pc:sldLayoutMkLst>
        </pc:sldLayoutChg>
        <pc:sldLayoutChg chg="add del">
          <pc:chgData name="Jean Norman" userId="6afffb83c8256e8a" providerId="LiveId" clId="{A449CAC4-553A-4B15-BB55-EA7A1375C9E5}" dt="2024-02-25T14:29:43.717" v="1005" actId="47"/>
          <pc:sldLayoutMkLst>
            <pc:docMk/>
            <pc:sldMasterMk cId="1053337710" sldId="2147483672"/>
            <pc:sldLayoutMk cId="2880081405" sldId="2147483680"/>
          </pc:sldLayoutMkLst>
        </pc:sldLayoutChg>
        <pc:sldLayoutChg chg="add del">
          <pc:chgData name="Jean Norman" userId="6afffb83c8256e8a" providerId="LiveId" clId="{A449CAC4-553A-4B15-BB55-EA7A1375C9E5}" dt="2024-02-25T14:29:43.717" v="1005" actId="47"/>
          <pc:sldLayoutMkLst>
            <pc:docMk/>
            <pc:sldMasterMk cId="1053337710" sldId="2147483672"/>
            <pc:sldLayoutMk cId="1636779840" sldId="2147483681"/>
          </pc:sldLayoutMkLst>
        </pc:sldLayoutChg>
        <pc:sldLayoutChg chg="add del">
          <pc:chgData name="Jean Norman" userId="6afffb83c8256e8a" providerId="LiveId" clId="{A449CAC4-553A-4B15-BB55-EA7A1375C9E5}" dt="2024-02-25T14:29:43.717" v="1005" actId="47"/>
          <pc:sldLayoutMkLst>
            <pc:docMk/>
            <pc:sldMasterMk cId="1053337710" sldId="2147483672"/>
            <pc:sldLayoutMk cId="194504058" sldId="2147483682"/>
          </pc:sldLayoutMkLst>
        </pc:sldLayoutChg>
        <pc:sldLayoutChg chg="add del">
          <pc:chgData name="Jean Norman" userId="6afffb83c8256e8a" providerId="LiveId" clId="{A449CAC4-553A-4B15-BB55-EA7A1375C9E5}" dt="2024-02-25T14:29:43.717" v="1005" actId="47"/>
          <pc:sldLayoutMkLst>
            <pc:docMk/>
            <pc:sldMasterMk cId="1053337710" sldId="2147483672"/>
            <pc:sldLayoutMk cId="1663579558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04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57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26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365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90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66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994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8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779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04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57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33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myon.co.uk/login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bing.com/search?q=quarter+to+and+auarter+past+time+games&amp;form=ANNTH1&amp;refig=39ce0383af1240bcb520ec52b494a3d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ng.com/ck/a?!&amp;&amp;p=2aaf8943ffbaf2eeJmltdHM9MTcwODgxOTIwMCZpZ3VpZD0zN2ZmYWMzOS1jMzVkLTZhNWUtMzA4ZS1hMmE2YzIxZDZiMzQmaW5zaWQ9NTIwNQ&amp;ptn=3&amp;ver=2&amp;hsh=3&amp;fclid=37ffac39-c35d-6a5e-308e-a2a6c21d6b34&amp;psq=Divide+by+2+-+Maths+-+Learning+with+BBC+Bitesize+-+BBC+%e2%80%a6&amp;u=a1aHR0cHM6Ly93d3cuYmJjLmNvLnVrL2JpdGVzaXplL2FydGljbGVzL3ozOThyMnA&amp;ntb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 fontScale="90000"/>
          </a:bodyPr>
          <a:lstStyle/>
          <a:p>
            <a:pPr algn="l"/>
            <a:br>
              <a:rPr lang="en-GB" sz="3400" dirty="0">
                <a:solidFill>
                  <a:srgbClr val="FFFFFF"/>
                </a:solidFill>
                <a:latin typeface="Comic Sans MS"/>
                <a:cs typeface="Calibri Light"/>
              </a:rPr>
            </a:br>
            <a:br>
              <a:rPr lang="en-GB" sz="3400" dirty="0">
                <a:solidFill>
                  <a:srgbClr val="FFFFFF"/>
                </a:solidFill>
                <a:latin typeface="Comic Sans MS"/>
                <a:cs typeface="Calibri Light"/>
              </a:rPr>
            </a:br>
            <a:r>
              <a:rPr lang="en-GB" sz="4400" b="1" dirty="0">
                <a:solidFill>
                  <a:srgbClr val="FFFFFF"/>
                </a:solidFill>
                <a:latin typeface="Comic Sans MS"/>
                <a:cs typeface="Calibri Light"/>
              </a:rPr>
              <a:t>Primary 3 </a:t>
            </a:r>
            <a:br>
              <a:rPr lang="en-GB" sz="4400" b="1" dirty="0">
                <a:solidFill>
                  <a:srgbClr val="FFFFFF"/>
                </a:solidFill>
                <a:latin typeface="Comic Sans MS"/>
                <a:cs typeface="Calibri Light"/>
              </a:rPr>
            </a:br>
            <a:r>
              <a:rPr lang="en-GB" sz="4400" b="1" dirty="0">
                <a:solidFill>
                  <a:srgbClr val="FFFFFF"/>
                </a:solidFill>
                <a:latin typeface="Comic Sans MS"/>
                <a:cs typeface="Calibri Light"/>
              </a:rPr>
              <a:t>Weekly </a:t>
            </a:r>
            <a:br>
              <a:rPr lang="en-GB" sz="4400" b="1" dirty="0">
                <a:solidFill>
                  <a:srgbClr val="FFFFFF"/>
                </a:solidFill>
                <a:latin typeface="Comic Sans MS"/>
                <a:cs typeface="Calibri Light"/>
              </a:rPr>
            </a:br>
            <a:r>
              <a:rPr lang="en-GB" sz="4400" b="1" dirty="0">
                <a:solidFill>
                  <a:srgbClr val="FFFFFF"/>
                </a:solidFill>
                <a:latin typeface="Comic Sans MS"/>
                <a:cs typeface="Calibri Light"/>
              </a:rPr>
              <a:t>Learning</a:t>
            </a:r>
            <a:br>
              <a:rPr lang="en-GB" sz="3400" dirty="0">
                <a:solidFill>
                  <a:srgbClr val="FFFFFF"/>
                </a:solidFill>
                <a:latin typeface="Comic Sans MS"/>
                <a:cs typeface="Calibri Light"/>
              </a:rPr>
            </a:br>
            <a:endParaRPr lang="en-GB" sz="3400" dirty="0">
              <a:solidFill>
                <a:srgbClr val="FFFFFF"/>
              </a:solidFill>
              <a:latin typeface="Comic Sans MS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478" y="210475"/>
            <a:ext cx="3230693" cy="20357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GB" sz="4000" b="1" dirty="0">
                <a:solidFill>
                  <a:srgbClr val="FFFFFF"/>
                </a:solidFill>
                <a:latin typeface="Comic Sans MS"/>
                <a:cs typeface="Calibri"/>
              </a:rPr>
              <a:t>Monday 26</a:t>
            </a:r>
            <a:r>
              <a:rPr lang="en-GB" sz="4000" b="1" baseline="30000" dirty="0">
                <a:solidFill>
                  <a:srgbClr val="FFFFFF"/>
                </a:solidFill>
                <a:latin typeface="Comic Sans MS"/>
                <a:cs typeface="Calibri"/>
              </a:rPr>
              <a:t>th</a:t>
            </a:r>
            <a:r>
              <a:rPr lang="en-GB" sz="4000" b="1" dirty="0">
                <a:solidFill>
                  <a:srgbClr val="FFFFFF"/>
                </a:solidFill>
                <a:latin typeface="Comic Sans MS"/>
                <a:cs typeface="Calibri"/>
              </a:rPr>
              <a:t> February, 2024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8675076-2188-3809-2DF4-A53E5C24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333534"/>
            <a:ext cx="7225748" cy="4190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FC964D-5704-32E5-4860-72BCF3CE220E}"/>
              </a:ext>
            </a:extLst>
          </p:cNvPr>
          <p:cNvSpPr txBox="1"/>
          <p:nvPr/>
        </p:nvSpPr>
        <p:spPr>
          <a:xfrm>
            <a:off x="5232796" y="714374"/>
            <a:ext cx="4875609" cy="36254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A52A20-768D-E0D9-936D-3D28FEB8C7E6}"/>
              </a:ext>
            </a:extLst>
          </p:cNvPr>
          <p:cNvSpPr txBox="1"/>
          <p:nvPr/>
        </p:nvSpPr>
        <p:spPr>
          <a:xfrm>
            <a:off x="10207487" y="1291481"/>
            <a:ext cx="2077278" cy="181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Consolidation week for spelling words.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 have covered these words in class but do you know them all!!??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6675523" cy="651401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3 Active Literacy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84" y="1435044"/>
            <a:ext cx="6499993" cy="760005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en-GB" sz="5800" b="1" dirty="0">
                <a:latin typeface="Comic Sans MS"/>
                <a:cs typeface="Calibri" panose="020F0502020204030204"/>
              </a:rPr>
              <a:t>This week P3 will be learning to read, write and spell words with </a:t>
            </a:r>
            <a:r>
              <a:rPr lang="en-GB" sz="5800" b="1" dirty="0" err="1">
                <a:solidFill>
                  <a:srgbClr val="00B050"/>
                </a:solidFill>
                <a:latin typeface="Comic Sans MS"/>
                <a:cs typeface="Calibri" panose="020F0502020204030204"/>
              </a:rPr>
              <a:t>ea</a:t>
            </a:r>
            <a:r>
              <a:rPr lang="en-GB" sz="58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58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as in br</a:t>
            </a:r>
            <a:r>
              <a:rPr lang="en-GB" sz="58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ea</a:t>
            </a:r>
            <a:r>
              <a:rPr lang="en-GB" sz="58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k.</a:t>
            </a:r>
          </a:p>
          <a:p>
            <a:pPr marL="0" indent="0" algn="ctr">
              <a:buNone/>
            </a:pPr>
            <a:endParaRPr lang="en-GB" sz="1200" dirty="0">
              <a:cs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03" y="2726526"/>
            <a:ext cx="6783590" cy="3648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458" y="94592"/>
            <a:ext cx="5147272" cy="6922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2F9498-D270-F214-89C7-3F62DF3A1390}"/>
              </a:ext>
            </a:extLst>
          </p:cNvPr>
          <p:cNvSpPr txBox="1"/>
          <p:nvPr/>
        </p:nvSpPr>
        <p:spPr>
          <a:xfrm>
            <a:off x="10207487" y="1540565"/>
            <a:ext cx="2077278" cy="157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 descr="A white rectangular sign with blue and green text&#10;&#10;Description automatically generated">
            <a:extLst>
              <a:ext uri="{FF2B5EF4-FFF2-40B4-BE49-F238E27FC236}">
                <a16:creationId xmlns:a16="http://schemas.microsoft.com/office/drawing/2014/main" id="{A3A787FE-75E9-6A42-A3CA-93F1C786E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18" y="1419442"/>
            <a:ext cx="2189783" cy="53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CC0B7-188B-13A6-E25D-F2CF01C6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en-GB" sz="2800" b="1" dirty="0">
                <a:latin typeface="Comic Sans MS"/>
                <a:cs typeface="Calibri Light"/>
              </a:rPr>
              <a:t>This week, P3 will be practising to read, write and spell these 2 tricky words. Remember to keep practising the ones you have been taught so far and turn those “enemies” into “friends”.</a:t>
            </a:r>
            <a:endParaRPr lang="en-GB" sz="2800" b="1" dirty="0">
              <a:latin typeface="Comic Sans M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A3AC-8969-4DF6-20A3-390C438A7232}"/>
              </a:ext>
            </a:extLst>
          </p:cNvPr>
          <p:cNvSpPr txBox="1"/>
          <p:nvPr/>
        </p:nvSpPr>
        <p:spPr>
          <a:xfrm>
            <a:off x="5679281" y="3000375"/>
            <a:ext cx="5429249" cy="29110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dirty="0"/>
          </a:p>
        </p:txBody>
      </p:sp>
      <p:pic>
        <p:nvPicPr>
          <p:cNvPr id="5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49FA9674-9FA5-B998-A3CC-0C9C09EF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18516"/>
            <a:ext cx="1935978" cy="27384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1A1B9E-B4B1-095F-C73A-41369C3C46E1}"/>
              </a:ext>
            </a:extLst>
          </p:cNvPr>
          <p:cNvSpPr txBox="1"/>
          <p:nvPr/>
        </p:nvSpPr>
        <p:spPr>
          <a:xfrm>
            <a:off x="6730263" y="1191367"/>
            <a:ext cx="4678620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594360">
              <a:spcAft>
                <a:spcPts val="600"/>
              </a:spcAft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always</a:t>
            </a:r>
          </a:p>
          <a:p>
            <a:pPr defTabSz="594360">
              <a:spcAft>
                <a:spcPts val="600"/>
              </a:spcAft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carry</a:t>
            </a:r>
          </a:p>
          <a:p>
            <a:pPr defTabSz="594360">
              <a:spcAft>
                <a:spcPts val="600"/>
              </a:spcAft>
            </a:pP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defTabSz="594360">
              <a:spcAft>
                <a:spcPts val="600"/>
              </a:spcAft>
            </a:pP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defTabSz="594360">
              <a:spcAft>
                <a:spcPts val="600"/>
              </a:spcAft>
            </a:pP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0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id of writing and words&#10;&#10;Description automatically generated with medium confidence">
            <a:extLst>
              <a:ext uri="{FF2B5EF4-FFF2-40B4-BE49-F238E27FC236}">
                <a16:creationId xmlns:a16="http://schemas.microsoft.com/office/drawing/2014/main" id="{68FBA2E0-1B08-556F-B4AD-08A8ED3A5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4" y="1087966"/>
            <a:ext cx="6449549" cy="4611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404C36-47F8-E911-0017-8A1A109C7D3A}"/>
              </a:ext>
            </a:extLst>
          </p:cNvPr>
          <p:cNvSpPr txBox="1"/>
          <p:nvPr/>
        </p:nvSpPr>
        <p:spPr>
          <a:xfrm>
            <a:off x="7910285" y="783771"/>
            <a:ext cx="3443514" cy="51975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Here are some suggested activities to use with P3 Active Literacy Words to help you learn to read, spell and write them.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Use the activity/activities you think will help you and complete in your Home Learning jotter.</a:t>
            </a:r>
            <a:endParaRPr lang="en-US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918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00689-718F-DDEA-6BF5-1F0518BA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GB" b="1">
                <a:latin typeface="Comic Sans MS"/>
                <a:cs typeface="Calibri Light"/>
              </a:rPr>
              <a:t>Reading &amp; Writing</a:t>
            </a:r>
            <a:endParaRPr lang="en-GB" b="1"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AC36-B108-1B52-1C6A-F0F92353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6658"/>
            <a:ext cx="5700813" cy="4955532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  <a:cs typeface="Calibri" panose="020F0502020204030204"/>
              </a:rPr>
              <a:t>Log on to </a:t>
            </a:r>
            <a:r>
              <a:rPr lang="en-GB" sz="2400" dirty="0" err="1">
                <a:latin typeface="Comic Sans MS" panose="030F0702030302020204" pitchFamily="66" charset="0"/>
                <a:cs typeface="Calibri" panose="020F0502020204030204"/>
              </a:rPr>
              <a:t>MyOn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/>
              </a:rPr>
              <a:t> and choose a book to read for pleasure. </a:t>
            </a: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  <a:cs typeface="Calibri" panose="020F0502020204030204"/>
              </a:rPr>
              <a:t>You can read the book to yourself or have it read to you...you choose! </a:t>
            </a: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  <a:cs typeface="Calibri" panose="020F0502020204030204"/>
              </a:rPr>
              <a:t>Perhaps you would like to read a book to help you learn about a rescue at sea or learn about seagulls? </a:t>
            </a: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  <a:cs typeface="Calibri" panose="020F0502020204030204"/>
              </a:rPr>
              <a:t>Whatever you choose, enjoy!</a:t>
            </a: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  <a:ea typeface="+mn-lt"/>
                <a:cs typeface="+mn-lt"/>
                <a:hlinkClick r:id="rId2"/>
              </a:rPr>
              <a:t>https://www.myon.co.uk/login/index.html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  <a:cs typeface="Calibri"/>
            </a:endParaRP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  <a:cs typeface="Calibri"/>
              </a:rPr>
              <a:t>If there is a quiz linked to the book you </a:t>
            </a: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  <a:cs typeface="Calibri"/>
              </a:rPr>
              <a:t>have picked, please complete it. </a:t>
            </a:r>
          </a:p>
          <a:p>
            <a:pPr marL="0" indent="0">
              <a:buNone/>
            </a:pPr>
            <a:endParaRPr lang="en-GB" sz="2000" dirty="0">
              <a:latin typeface="Comic Sans MS"/>
            </a:endParaRPr>
          </a:p>
          <a:p>
            <a:pPr marL="0" indent="0">
              <a:buNone/>
            </a:pPr>
            <a:endParaRPr lang="en-GB" sz="2000" dirty="0">
              <a:latin typeface="Comic Sans MS"/>
            </a:endParaRPr>
          </a:p>
        </p:txBody>
      </p:sp>
      <p:sp>
        <p:nvSpPr>
          <p:cNvPr id="2059" name="Oval 205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book cover for Giant Pandas Are Awesome!">
            <a:extLst>
              <a:ext uri="{FF2B5EF4-FFF2-40B4-BE49-F238E27FC236}">
                <a16:creationId xmlns:a16="http://schemas.microsoft.com/office/drawing/2014/main" id="{05600376-C2FB-7397-69E1-DBA1630C6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" r="-2" b="527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Arc 206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book cover for Seagull: City Safari">
            <a:extLst>
              <a:ext uri="{FF2B5EF4-FFF2-40B4-BE49-F238E27FC236}">
                <a16:creationId xmlns:a16="http://schemas.microsoft.com/office/drawing/2014/main" id="{A583CCA5-FDEC-654C-E1F1-18E540AEC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" r="3" b="18078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8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C7C11-6B39-EFF5-8FFE-A5C8B17D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 b="1">
                <a:latin typeface="Comic Sans MS" panose="030F0702030302020204" pitchFamily="66" charset="0"/>
              </a:rPr>
              <a:t>School Library and Class Library</a:t>
            </a:r>
          </a:p>
        </p:txBody>
      </p:sp>
      <p:sp>
        <p:nvSpPr>
          <p:cNvPr id="308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3E3F-D164-B614-579C-E48434F34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2" y="2721429"/>
            <a:ext cx="4983606" cy="36358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Your child has the opportunity to bring home a book from the class or school library. They can check it out, then back in whenever they have finished reading it.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 book they choose may be one suited to their level or they may choose a book to share with you at home. These sharing books will require your help. Hope you enjoy reading together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3076" name="Picture 4" descr="Image result for bookworm">
            <a:extLst>
              <a:ext uri="{FF2B5EF4-FFF2-40B4-BE49-F238E27FC236}">
                <a16:creationId xmlns:a16="http://schemas.microsoft.com/office/drawing/2014/main" id="{74084A15-4AAE-F0FF-3DC5-474884954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13370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8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80B28-12D4-9758-7369-72C4D86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16835"/>
            <a:ext cx="3895359" cy="1148297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Numeracy</a:t>
            </a:r>
          </a:p>
        </p:txBody>
      </p:sp>
      <p:sp>
        <p:nvSpPr>
          <p:cNvPr id="4109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9B98F-DC95-A7F0-5CB7-FD8C1F12E955}"/>
              </a:ext>
            </a:extLst>
          </p:cNvPr>
          <p:cNvSpPr txBox="1"/>
          <p:nvPr/>
        </p:nvSpPr>
        <p:spPr>
          <a:xfrm>
            <a:off x="630936" y="2807167"/>
            <a:ext cx="3895522" cy="38600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200" dirty="0">
                <a:latin typeface="Comic Sans MS" panose="030F0702030302020204" pitchFamily="66" charset="0"/>
              </a:rPr>
              <a:t>P3 will be learning how to </a:t>
            </a:r>
            <a:r>
              <a:rPr lang="en-US" sz="11200" b="1" dirty="0">
                <a:latin typeface="Comic Sans MS" panose="030F0702030302020204" pitchFamily="66" charset="0"/>
              </a:rPr>
              <a:t>divide</a:t>
            </a:r>
            <a:r>
              <a:rPr lang="en-US" sz="11200" dirty="0">
                <a:latin typeface="Comic Sans MS" panose="030F0702030302020204" pitchFamily="66" charset="0"/>
              </a:rPr>
              <a:t> this week. It is really important that your child continues to practice times tables facts taught so far to ensure they are confident with multiplying and dividing.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000" b="0" i="0" u="none" strike="noStrike" dirty="0">
                <a:effectLst/>
                <a:hlinkClick r:id="rId2"/>
              </a:rPr>
            </a:br>
            <a:br>
              <a:rPr lang="en-US" sz="1000" dirty="0"/>
            </a:br>
            <a:endParaRPr lang="en-US" sz="1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7866975-B832-879E-60C2-D71FE5FA7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736" y="4264854"/>
            <a:ext cx="3785616" cy="2593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F58CB-AB1C-29DF-D571-29F0B8A83EFE}"/>
              </a:ext>
            </a:extLst>
          </p:cNvPr>
          <p:cNvSpPr txBox="1"/>
          <p:nvPr/>
        </p:nvSpPr>
        <p:spPr>
          <a:xfrm>
            <a:off x="5307495" y="894522"/>
            <a:ext cx="65896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chemeClr val="accent1"/>
                </a:solidFill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 is a </a:t>
            </a:r>
            <a:r>
              <a:rPr lang="en-GB" sz="2400" u="sng" dirty="0" err="1">
                <a:solidFill>
                  <a:schemeClr val="accent1"/>
                </a:solidFill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</a:t>
            </a:r>
            <a:r>
              <a:rPr lang="en-GB" sz="2400" u="sng" dirty="0">
                <a:solidFill>
                  <a:schemeClr val="accent1"/>
                </a:solidFill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link to watch to reinforce learning:</a:t>
            </a:r>
          </a:p>
          <a:p>
            <a:endParaRPr lang="en-GB" sz="2400" b="1" u="sng" dirty="0">
              <a:solidFill>
                <a:srgbClr val="00B050"/>
              </a:solidFill>
              <a:latin typeface="Roboto" panose="02000000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400" b="1" u="sng" dirty="0">
                <a:solidFill>
                  <a:srgbClr val="00B050"/>
                </a:solidFill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Divide by 2 - Maths - Learning with BBC Bitesize - BBC Bitesize</a:t>
            </a:r>
            <a:endParaRPr lang="en-GB" sz="2400" b="1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endParaRPr lang="en-GB" sz="2400" dirty="0"/>
          </a:p>
          <a:p>
            <a:r>
              <a:rPr lang="en-GB" sz="2400" dirty="0">
                <a:solidFill>
                  <a:schemeClr val="accent1"/>
                </a:solidFill>
              </a:rPr>
              <a:t>There is a quiz at the end to try out your new skills.</a:t>
            </a:r>
          </a:p>
        </p:txBody>
      </p:sp>
    </p:spTree>
    <p:extLst>
      <p:ext uri="{BB962C8B-B14F-4D97-AF65-F5344CB8AC3E}">
        <p14:creationId xmlns:p14="http://schemas.microsoft.com/office/powerpoint/2010/main" val="365490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56D10-96A7-E4D0-F455-713D0218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27914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Comic Sans MS" panose="030F0702030302020204" pitchFamily="66" charset="0"/>
              </a:rPr>
              <a:t>Dividing by 2 and 5</a:t>
            </a:r>
          </a:p>
        </p:txBody>
      </p:sp>
      <p:pic>
        <p:nvPicPr>
          <p:cNvPr id="7" name="Content Placeholder 6" descr="A math game with birds and turtles&#10;&#10;Description automatically generated with medium confidence">
            <a:extLst>
              <a:ext uri="{FF2B5EF4-FFF2-40B4-BE49-F238E27FC236}">
                <a16:creationId xmlns:a16="http://schemas.microsoft.com/office/drawing/2014/main" id="{EA7D31BE-010C-A8A1-11B2-48D3BAA5F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22" y="2097156"/>
            <a:ext cx="3586355" cy="366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math game with pictures of flowers and trees&#10;&#10;Description automatically generated with medium confidence">
            <a:extLst>
              <a:ext uri="{FF2B5EF4-FFF2-40B4-BE49-F238E27FC236}">
                <a16:creationId xmlns:a16="http://schemas.microsoft.com/office/drawing/2014/main" id="{215ACC9C-7A09-2C14-3B87-5C8E9A99E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40" y="1571339"/>
            <a:ext cx="3285762" cy="43530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59FA7F-7DC7-E61E-2708-4E2C2ABF07F9}"/>
              </a:ext>
            </a:extLst>
          </p:cNvPr>
          <p:cNvSpPr txBox="1"/>
          <p:nvPr/>
        </p:nvSpPr>
        <p:spPr>
          <a:xfrm>
            <a:off x="7400436" y="1288426"/>
            <a:ext cx="383362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We introduce division as sharing into equal groups. Using counters, Lego bricks etc to share out the problem really helps understanding.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30" name="Picture 6" descr="Image result for sharing division">
            <a:extLst>
              <a:ext uri="{FF2B5EF4-FFF2-40B4-BE49-F238E27FC236}">
                <a16:creationId xmlns:a16="http://schemas.microsoft.com/office/drawing/2014/main" id="{4192CFAB-1D52-1B1E-29E0-D62B88FBC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40" y="3747856"/>
            <a:ext cx="2718707" cy="96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haring division with lego">
            <a:extLst>
              <a:ext uri="{FF2B5EF4-FFF2-40B4-BE49-F238E27FC236}">
                <a16:creationId xmlns:a16="http://schemas.microsoft.com/office/drawing/2014/main" id="{4CAA3BD2-FB57-F2FA-CC50-D5057836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54" y="5043329"/>
            <a:ext cx="2721029" cy="144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</TotalTime>
  <Words>416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Roboto</vt:lpstr>
      <vt:lpstr>office theme</vt:lpstr>
      <vt:lpstr>1_office theme</vt:lpstr>
      <vt:lpstr>  Primary 3  Weekly  Learning </vt:lpstr>
      <vt:lpstr>Primary 3 Active Literacy</vt:lpstr>
      <vt:lpstr>This week, P3 will be practising to read, write and spell these 2 tricky words. Remember to keep practising the ones you have been taught so far and turn those “enemies” into “friends”.</vt:lpstr>
      <vt:lpstr>PowerPoint Presentation</vt:lpstr>
      <vt:lpstr>Reading &amp; Writing</vt:lpstr>
      <vt:lpstr>School Library and Class Library</vt:lpstr>
      <vt:lpstr>Numeracy</vt:lpstr>
      <vt:lpstr>Dividing by 2 and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MaucPrNormanJ</dc:creator>
  <cp:lastModifiedBy>Jean Norman</cp:lastModifiedBy>
  <cp:revision>332</cp:revision>
  <dcterms:created xsi:type="dcterms:W3CDTF">2022-09-28T18:45:09Z</dcterms:created>
  <dcterms:modified xsi:type="dcterms:W3CDTF">2024-02-25T14:30:52Z</dcterms:modified>
</cp:coreProperties>
</file>