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914D2-998F-41F1-ABAD-ABE8B7DE516C}" v="36" dt="2023-10-03T07:56:5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-0czqm7r8AhUJhlwKHWxvBTwQFnoECA4QAQ&amp;url=https%3A%2F%2Fwww.topmarks.co.uk%2FSearch.aspx%3Fq%3Dstop%2Bthe%2Bclock%2B-%2Bo%2527clock%2Band%2Bhalf%2Bpast%26p%3D1&amp;usg=AOvVaw0vTlP5XW0Zhmd6txajEZB-" TargetMode="External"/><Relationship Id="rId2" Type="http://schemas.openxmlformats.org/officeDocument/2006/relationships/hyperlink" Target="https://www.bing.com/search?q=quarter+to+and+auarter+past+time+games&amp;form=ANNTH1&amp;refig=39ce0383af1240bcb520ec52b494a3d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supermovers/early-two-times-table/z7bv6v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</a:t>
            </a:r>
            <a:r>
              <a:rPr lang="en-GB" sz="5400" dirty="0" smtClean="0">
                <a:solidFill>
                  <a:srgbClr val="7030A0"/>
                </a:solidFill>
                <a:latin typeface="Comic Sans MS"/>
                <a:cs typeface="Calibri"/>
              </a:rPr>
              <a:t>22nd</a:t>
            </a:r>
            <a:r>
              <a:rPr lang="en-GB" sz="5400" dirty="0" smtClean="0">
                <a:solidFill>
                  <a:srgbClr val="7030A0"/>
                </a:solidFill>
                <a:latin typeface="Comic Sans MS"/>
                <a:cs typeface="Calibri"/>
              </a:rPr>
              <a:t> 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January,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This is a consolidation week for P3 this week, so revise </a:t>
            </a:r>
            <a:r>
              <a:rPr lang="en-US" sz="2800" dirty="0" smtClean="0">
                <a:solidFill>
                  <a:srgbClr val="00B050"/>
                </a:solidFill>
              </a:rPr>
              <a:t>se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tch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err="1" smtClean="0">
                <a:solidFill>
                  <a:srgbClr val="00B050"/>
                </a:solidFill>
              </a:rPr>
              <a:t>ve</a:t>
            </a:r>
            <a:r>
              <a:rPr lang="en-US" sz="2800" dirty="0" smtClean="0">
                <a:solidFill>
                  <a:schemeClr val="bg1"/>
                </a:solidFill>
              </a:rPr>
              <a:t> words please.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6" name="Picture 15" descr="A white rectangular sign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49A318CD-5A66-F37F-AB10-DDB84BEC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60" y="189700"/>
            <a:ext cx="1530429" cy="396864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0" y="478767"/>
            <a:ext cx="3933264" cy="46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36467" y="2807110"/>
            <a:ext cx="6381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</a:t>
            </a:r>
            <a:r>
              <a:rPr lang="en-GB" sz="4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</a:t>
            </a:r>
            <a:r>
              <a:rPr lang="en-GB" sz="4800" b="0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</a:t>
            </a:r>
            <a:r>
              <a:rPr lang="en-GB" sz="4800" b="0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lo</a:t>
            </a:r>
            <a:r>
              <a:rPr lang="en-GB" sz="4800" b="0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ve</a:t>
            </a:r>
          </a:p>
          <a:p>
            <a:r>
              <a:rPr lang="en-GB" sz="4800" dirty="0">
                <a:latin typeface="Times New Roman" panose="02020603050405020304" pitchFamily="18" charset="0"/>
              </a:rPr>
              <a:t>w</a:t>
            </a:r>
            <a:r>
              <a:rPr lang="en-GB" sz="4800" dirty="0" smtClean="0">
                <a:latin typeface="Times New Roman" panose="02020603050405020304" pitchFamily="18" charset="0"/>
              </a:rPr>
              <a:t>a</a:t>
            </a:r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tch </a:t>
            </a:r>
          </a:p>
          <a:p>
            <a:r>
              <a:rPr lang="en-GB" sz="4800" dirty="0">
                <a:latin typeface="Times New Roman" panose="02020603050405020304" pitchFamily="18" charset="0"/>
              </a:rPr>
              <a:t>p</a:t>
            </a:r>
            <a:r>
              <a:rPr lang="en-GB" sz="4800" dirty="0" smtClean="0">
                <a:latin typeface="Times New Roman" panose="02020603050405020304" pitchFamily="18" charset="0"/>
              </a:rPr>
              <a:t>lea</a:t>
            </a:r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se </a:t>
            </a:r>
            <a:r>
              <a:rPr lang="en-GB" sz="4800" dirty="0" smtClean="0">
                <a:latin typeface="Times New Roman" panose="02020603050405020304" pitchFamily="18" charset="0"/>
              </a:rPr>
              <a:t>first girl bird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Log on to </a:t>
            </a:r>
            <a:r>
              <a:rPr lang="en-GB" dirty="0" err="1">
                <a:latin typeface="Comic Sans MS"/>
                <a:cs typeface="Calibri" panose="020F0502020204030204"/>
              </a:rPr>
              <a:t>MyOn</a:t>
            </a:r>
            <a:r>
              <a:rPr lang="en-GB" dirty="0"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Perhaps you would like to read a book to help you learn about a rescue at sea or learn about seagulls.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https://www.myon.co.uk/login/index.html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84" y="4650059"/>
            <a:ext cx="1392546" cy="17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32" y="3554867"/>
            <a:ext cx="1620611" cy="18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1000124" y="1166812"/>
            <a:ext cx="15868525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Comic Sans MS"/>
                <a:cs typeface="Calibri"/>
              </a:rPr>
              <a:t>P3 have been learning the 2 times table this week. </a:t>
            </a:r>
          </a:p>
          <a:p>
            <a:r>
              <a:rPr lang="en-GB" sz="2800" dirty="0">
                <a:latin typeface="Comic Sans MS"/>
                <a:cs typeface="Calibri"/>
              </a:rPr>
              <a:t>Please practice at home.</a:t>
            </a:r>
          </a:p>
          <a:p>
            <a:endParaRPr lang="en-GB" sz="2800" dirty="0">
              <a:latin typeface="Comic Sans MS"/>
              <a:cs typeface="Calibri"/>
            </a:endParaRPr>
          </a:p>
          <a:p>
            <a:pPr algn="l"/>
            <a:r>
              <a:rPr lang="en-GB" sz="2400" dirty="0">
                <a:solidFill>
                  <a:srgbClr val="00B050"/>
                </a:solidFill>
              </a:rPr>
              <a:t/>
            </a:r>
            <a:br>
              <a:rPr lang="en-GB" sz="2400" dirty="0">
                <a:solidFill>
                  <a:srgbClr val="00B050"/>
                </a:solidFill>
              </a:rPr>
            </a:br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u="none" strike="noStrike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/>
            </a:r>
            <a:br>
              <a:rPr lang="en-GB" b="0" i="0" u="none" strike="noStrike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</a:br>
            <a:endParaRPr lang="en-GB" dirty="0">
              <a:hlinkClick r:id="rId3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latin typeface="Comic Sans MS"/>
              <a:ea typeface="+mn-lt"/>
              <a:cs typeface="+mn-lt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8019">
            <a:off x="9772200" y="5072743"/>
            <a:ext cx="2340878" cy="1606678"/>
          </a:xfrm>
          <a:prstGeom prst="rect">
            <a:avLst/>
          </a:prstGeom>
        </p:spPr>
      </p:pic>
      <p:pic>
        <p:nvPicPr>
          <p:cNvPr id="2050" name="Picture 2" descr="Image result for 2 times tablw array">
            <a:extLst>
              <a:ext uri="{FF2B5EF4-FFF2-40B4-BE49-F238E27FC236}">
                <a16:creationId xmlns:a16="http://schemas.microsoft.com/office/drawing/2014/main" id="{76DA823F-04A2-9AC9-1752-B7DBBECE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143124"/>
            <a:ext cx="2671082" cy="387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2 times table">
            <a:extLst>
              <a:ext uri="{FF2B5EF4-FFF2-40B4-BE49-F238E27FC236}">
                <a16:creationId xmlns:a16="http://schemas.microsoft.com/office/drawing/2014/main" id="{3CDCB625-65B4-4BBF-CBFF-D27A4692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2" y="807584"/>
            <a:ext cx="234315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C9818-AD3A-C6C6-8800-D7945D526E51}"/>
              </a:ext>
            </a:extLst>
          </p:cNvPr>
          <p:cNvSpPr txBox="1"/>
          <p:nvPr/>
        </p:nvSpPr>
        <p:spPr>
          <a:xfrm>
            <a:off x="8557591" y="675861"/>
            <a:ext cx="2574235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Can you copy and complete the worksheet?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Click on the link for a 2 times table song and dance: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Early: 2 Times Table - BBC Teach</a:t>
            </a:r>
            <a:endParaRPr lang="en-GB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FREE! - 2 Times Table (2x Table) Work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13" y="963386"/>
            <a:ext cx="3806001" cy="38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279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Roboto</vt:lpstr>
      <vt:lpstr>Times New Roman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Mrs Norman</cp:lastModifiedBy>
  <cp:revision>332</cp:revision>
  <dcterms:created xsi:type="dcterms:W3CDTF">2022-09-28T18:45:09Z</dcterms:created>
  <dcterms:modified xsi:type="dcterms:W3CDTF">2024-01-22T09:25:55Z</dcterms:modified>
</cp:coreProperties>
</file>