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914D2-998F-41F1-ABAD-ABE8B7DE516C}" v="36" dt="2023-10-03T07:56:5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yon.co.uk/logi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-0czqm7r8AhUJhlwKHWxvBTwQFnoECA4QAQ&amp;url=https%3A%2F%2Fwww.topmarks.co.uk%2FSearch.aspx%3Fq%3Dstop%2Bthe%2Bclock%2B-%2Bo%2527clock%2Band%2Bhalf%2Bpast%26p%3D1&amp;usg=AOvVaw0vTlP5XW0Zhmd6txajEZB-" TargetMode="External"/><Relationship Id="rId2" Type="http://schemas.openxmlformats.org/officeDocument/2006/relationships/hyperlink" Target="https://www.bing.com/search?q=quarter+to+and+auarter+past+time+games&amp;form=ANNTH1&amp;refig=39ce0383af1240bcb520ec52b494a3d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bc.co.uk/teach/supermovers/early-two-times-table/z7bv6v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latin typeface="Comic Sans MS"/>
                <a:cs typeface="Calibri Light"/>
              </a:rPr>
            </a:b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19th January,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 err="1">
                <a:solidFill>
                  <a:srgbClr val="00B050"/>
                </a:solidFill>
              </a:rPr>
              <a:t>ve</a:t>
            </a:r>
            <a:r>
              <a:rPr lang="en-US" sz="2800" dirty="0">
                <a:solidFill>
                  <a:schemeClr val="bg1"/>
                </a:solidFill>
              </a:rPr>
              <a:t>” sound as in call. Can you add any more “</a:t>
            </a:r>
            <a:r>
              <a:rPr lang="en-US" sz="2800" dirty="0" err="1">
                <a:solidFill>
                  <a:srgbClr val="00B050"/>
                </a:solidFill>
              </a:rPr>
              <a:t>ve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9" descr="A cartoon of a couple of people sitting in a chair&#10;&#10;Description automatically generated">
            <a:extLst>
              <a:ext uri="{FF2B5EF4-FFF2-40B4-BE49-F238E27FC236}">
                <a16:creationId xmlns:a16="http://schemas.microsoft.com/office/drawing/2014/main" id="{9F916B78-4EFC-737B-8A44-A8597C3BD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1" y="743878"/>
            <a:ext cx="3994355" cy="5048509"/>
          </a:xfrm>
          <a:prstGeom prst="rect">
            <a:avLst/>
          </a:prstGeom>
        </p:spPr>
      </p:pic>
      <p:pic>
        <p:nvPicPr>
          <p:cNvPr id="16" name="Picture 15" descr="A white rectangular sign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49A318CD-5A66-F37F-AB10-DDB84BEC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936" y="-143961"/>
            <a:ext cx="1530429" cy="4661140"/>
          </a:xfrm>
          <a:prstGeom prst="rect">
            <a:avLst/>
          </a:prstGeom>
        </p:spPr>
      </p:pic>
      <p:pic>
        <p:nvPicPr>
          <p:cNvPr id="19" name="Picture 18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BDD62ADA-B2A8-DF7C-F561-F9B8156A4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90" y="8366"/>
            <a:ext cx="1581231" cy="38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F0E8-89EC-EEA8-F464-93F08CF35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Please try to use your very best handwriting (remembering to join the </a:t>
            </a:r>
            <a:r>
              <a:rPr lang="en-GB" sz="4000" dirty="0"/>
              <a:t>“</a:t>
            </a:r>
            <a:r>
              <a:rPr lang="en-GB" sz="4000" dirty="0">
                <a:solidFill>
                  <a:srgbClr val="00B050"/>
                </a:solidFill>
                <a:latin typeface="Baguet Script" panose="00000500000000000000" pitchFamily="2" charset="0"/>
              </a:rPr>
              <a:t>v</a:t>
            </a:r>
            <a:r>
              <a:rPr lang="en-GB" sz="4000" dirty="0"/>
              <a:t>” </a:t>
            </a:r>
            <a:r>
              <a:rPr lang="en-GB" sz="4000" dirty="0">
                <a:latin typeface="Comic Sans MS" panose="030F0702030302020204" pitchFamily="66" charset="0"/>
              </a:rPr>
              <a:t>to the </a:t>
            </a:r>
            <a:r>
              <a:rPr lang="en-GB" sz="4000" dirty="0"/>
              <a:t>“</a:t>
            </a:r>
            <a:r>
              <a:rPr lang="en-GB" sz="4000" dirty="0">
                <a:solidFill>
                  <a:srgbClr val="00B050"/>
                </a:solidFill>
                <a:latin typeface="Baguet Script" panose="00000500000000000000" pitchFamily="2" charset="0"/>
              </a:rPr>
              <a:t>e</a:t>
            </a:r>
            <a:r>
              <a:rPr lang="en-GB" sz="4000" dirty="0"/>
              <a:t>”) </a:t>
            </a:r>
            <a:r>
              <a:rPr lang="en-GB" sz="4000" dirty="0">
                <a:latin typeface="Comic Sans MS" panose="030F0702030302020204" pitchFamily="66" charset="0"/>
              </a:rPr>
              <a:t>when writing </a:t>
            </a:r>
            <a:r>
              <a:rPr lang="en-GB" sz="4000" dirty="0"/>
              <a:t>“</a:t>
            </a:r>
            <a:r>
              <a:rPr lang="en-GB" sz="4000" dirty="0" err="1">
                <a:solidFill>
                  <a:srgbClr val="00B050"/>
                </a:solidFill>
                <a:latin typeface="Baguet Script" panose="020F0502020204030204" pitchFamily="2" charset="0"/>
              </a:rPr>
              <a:t>ve</a:t>
            </a:r>
            <a:r>
              <a:rPr lang="en-GB" sz="4000" dirty="0"/>
              <a:t>” </a:t>
            </a:r>
            <a:r>
              <a:rPr lang="en-GB" sz="4000" dirty="0">
                <a:latin typeface="Comic Sans MS" panose="030F0702030302020204" pitchFamily="66" charset="0"/>
              </a:rPr>
              <a:t>words.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A2856-A5F0-EC5B-4EE0-87DAF574B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v to e handwriting">
            <a:extLst>
              <a:ext uri="{FF2B5EF4-FFF2-40B4-BE49-F238E27FC236}">
                <a16:creationId xmlns:a16="http://schemas.microsoft.com/office/drawing/2014/main" id="{DC30FB19-5676-E25C-C104-6DBC8924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79" y="3509963"/>
            <a:ext cx="27813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6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085452" y="2807110"/>
            <a:ext cx="2010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</a:t>
            </a:r>
            <a:r>
              <a:rPr lang="en-GB" sz="4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ve</a:t>
            </a:r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</a:t>
            </a:r>
            <a:r>
              <a:rPr lang="en-GB" sz="4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ve</a:t>
            </a:r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</a:t>
            </a:r>
            <a:r>
              <a:rPr lang="en-GB" sz="4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ve</a:t>
            </a:r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</a:t>
            </a:r>
            <a:r>
              <a:rPr lang="en-GB" sz="4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ve</a:t>
            </a:r>
            <a:endParaRPr lang="en-GB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/>
                <a:cs typeface="Calibri Light"/>
              </a:rPr>
              <a:t>Reading &amp; Writing</a:t>
            </a:r>
            <a:endParaRPr lang="en-GB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20811"/>
            <a:ext cx="10515600" cy="5158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Log on to </a:t>
            </a:r>
            <a:r>
              <a:rPr lang="en-GB" dirty="0" err="1">
                <a:latin typeface="Comic Sans MS"/>
                <a:cs typeface="Calibri" panose="020F0502020204030204"/>
              </a:rPr>
              <a:t>MyOn</a:t>
            </a:r>
            <a:r>
              <a:rPr lang="en-GB" dirty="0"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You can read the book to yourself or have it read to you...you choose!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Perhaps you would like to read a book to help you learn about a rescue at sea or learn about seagulls.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Whatever you choose, enjoy!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2"/>
              </a:rPr>
              <a:t>https://www.myon.co.uk/login/index.html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</p:txBody>
      </p:sp>
      <p:pic>
        <p:nvPicPr>
          <p:cNvPr id="1028" name="Picture 4" descr="book cover for Rescue at Sea">
            <a:extLst>
              <a:ext uri="{FF2B5EF4-FFF2-40B4-BE49-F238E27FC236}">
                <a16:creationId xmlns:a16="http://schemas.microsoft.com/office/drawing/2014/main" id="{EAA7FB85-AEEC-273A-5490-19F64B8D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84" y="4650059"/>
            <a:ext cx="1392546" cy="17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 cover for Seagull: City Safari">
            <a:extLst>
              <a:ext uri="{FF2B5EF4-FFF2-40B4-BE49-F238E27FC236}">
                <a16:creationId xmlns:a16="http://schemas.microsoft.com/office/drawing/2014/main" id="{A583CCA5-FDEC-654C-E1F1-18E540AE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32" y="3554867"/>
            <a:ext cx="1620611" cy="18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1000124" y="1166812"/>
            <a:ext cx="15868525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Comic Sans MS"/>
                <a:cs typeface="Calibri"/>
              </a:rPr>
              <a:t>P3 have been learning the 2 times table this week. </a:t>
            </a:r>
          </a:p>
          <a:p>
            <a:r>
              <a:rPr lang="en-GB" sz="2800" dirty="0">
                <a:latin typeface="Comic Sans MS"/>
                <a:cs typeface="Calibri"/>
              </a:rPr>
              <a:t>Please practice at home.</a:t>
            </a:r>
          </a:p>
          <a:p>
            <a:endParaRPr lang="en-GB" sz="2800" dirty="0">
              <a:latin typeface="Comic Sans MS"/>
              <a:cs typeface="Calibri"/>
            </a:endParaRPr>
          </a:p>
          <a:p>
            <a:pPr algn="l"/>
            <a:br>
              <a:rPr lang="en-GB" sz="2400" dirty="0">
                <a:solidFill>
                  <a:srgbClr val="00B050"/>
                </a:solidFill>
              </a:rPr>
            </a:br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  <a:p>
            <a:br>
              <a:rPr lang="en-GB" dirty="0"/>
            </a:br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br>
              <a:rPr lang="en-GB" b="0" i="0" u="none" strike="noStrike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</a:br>
            <a:endParaRPr lang="en-GB" dirty="0">
              <a:hlinkClick r:id="rId3"/>
            </a:endParaRPr>
          </a:p>
          <a:p>
            <a:br>
              <a:rPr lang="en-GB" dirty="0"/>
            </a:br>
            <a:endParaRPr lang="en-GB" sz="2800" dirty="0">
              <a:solidFill>
                <a:srgbClr val="00B050"/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rgbClr val="00B050"/>
              </a:solidFill>
              <a:ea typeface="+mn-lt"/>
              <a:cs typeface="+mn-lt"/>
            </a:endParaRPr>
          </a:p>
          <a:p>
            <a:endParaRPr lang="en-GB" sz="2800" dirty="0">
              <a:latin typeface="Comic Sans MS"/>
              <a:ea typeface="+mn-lt"/>
              <a:cs typeface="+mn-lt"/>
            </a:endParaRPr>
          </a:p>
          <a:p>
            <a:endParaRPr lang="en-GB" sz="2800" dirty="0">
              <a:latin typeface="Comic Sans MS"/>
              <a:cs typeface="Calibri"/>
            </a:endParaRPr>
          </a:p>
          <a:p>
            <a:endParaRPr lang="en-GB" sz="2800" dirty="0">
              <a:latin typeface="Comic Sans MS"/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8019">
            <a:off x="9772200" y="5072743"/>
            <a:ext cx="2340878" cy="1606678"/>
          </a:xfrm>
          <a:prstGeom prst="rect">
            <a:avLst/>
          </a:prstGeom>
        </p:spPr>
      </p:pic>
      <p:pic>
        <p:nvPicPr>
          <p:cNvPr id="2050" name="Picture 2" descr="Image result for 2 times tablw array">
            <a:extLst>
              <a:ext uri="{FF2B5EF4-FFF2-40B4-BE49-F238E27FC236}">
                <a16:creationId xmlns:a16="http://schemas.microsoft.com/office/drawing/2014/main" id="{76DA823F-04A2-9AC9-1752-B7DBBECE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143124"/>
            <a:ext cx="2671082" cy="38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2 times table">
            <a:extLst>
              <a:ext uri="{FF2B5EF4-FFF2-40B4-BE49-F238E27FC236}">
                <a16:creationId xmlns:a16="http://schemas.microsoft.com/office/drawing/2014/main" id="{3CDCB625-65B4-4BBF-CBFF-D27A4692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2" y="807584"/>
            <a:ext cx="23431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2 times table worksheet pdf">
            <a:extLst>
              <a:ext uri="{FF2B5EF4-FFF2-40B4-BE49-F238E27FC236}">
                <a16:creationId xmlns:a16="http://schemas.microsoft.com/office/drawing/2014/main" id="{3ACF2F76-67B0-B37E-A498-8FF95FB7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27" y="378928"/>
            <a:ext cx="4110659" cy="61659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4C9818-AD3A-C6C6-8800-D7945D526E51}"/>
              </a:ext>
            </a:extLst>
          </p:cNvPr>
          <p:cNvSpPr txBox="1"/>
          <p:nvPr/>
        </p:nvSpPr>
        <p:spPr>
          <a:xfrm>
            <a:off x="8557591" y="675861"/>
            <a:ext cx="2574235" cy="6124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Can you copy and complete the worksheet?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sz="2800" b="1" dirty="0">
                <a:latin typeface="Comic Sans MS" panose="030F0702030302020204" pitchFamily="66" charset="0"/>
              </a:rPr>
              <a:t>Click on the link for a 2 times table song and dance: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Early: 2 Times Table - BBC Teach</a:t>
            </a:r>
            <a:endParaRPr lang="en-GB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6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286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Baguet Script</vt:lpstr>
      <vt:lpstr>Calibri</vt:lpstr>
      <vt:lpstr>Calibri Light</vt:lpstr>
      <vt:lpstr>Comic Sans MS</vt:lpstr>
      <vt:lpstr>Roboto</vt:lpstr>
      <vt:lpstr>Times New Roman</vt:lpstr>
      <vt:lpstr>office theme</vt:lpstr>
      <vt:lpstr>  Primary 3  Weekly  Learning </vt:lpstr>
      <vt:lpstr>PowerPoint Presentation</vt:lpstr>
      <vt:lpstr>Please try to use your very best handwriting (remembering to join the “v” to the “e”) when writing “ve” words.</vt:lpstr>
      <vt:lpstr>This week, P3 are learning to read, write and spell these tricky words:</vt:lpstr>
      <vt:lpstr>PowerPoint Presentation</vt:lpstr>
      <vt:lpstr>Reading &amp; Writing</vt:lpstr>
      <vt:lpstr>Numeracy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330</cp:revision>
  <dcterms:created xsi:type="dcterms:W3CDTF">2022-09-28T18:45:09Z</dcterms:created>
  <dcterms:modified xsi:type="dcterms:W3CDTF">2024-01-14T19:32:10Z</dcterms:modified>
</cp:coreProperties>
</file>