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9" autoAdjust="0"/>
  </p:normalViewPr>
  <p:slideViewPr>
    <p:cSldViewPr snapToGrid="0">
      <p:cViewPr varScale="1">
        <p:scale>
          <a:sx n="59" d="100"/>
          <a:sy n="59" d="100"/>
        </p:scale>
        <p:origin x="6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3" name="Rectangle 10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pril Showers Bring May Flowers / Spring Decor / Easter Gifts / Mother's  Day Gifts / Easter Decor / Chalk Art / Spring Quote / Rain Boot - Etsy UK">
            <a:extLst>
              <a:ext uri="{FF2B5EF4-FFF2-40B4-BE49-F238E27FC236}">
                <a16:creationId xmlns:a16="http://schemas.microsoft.com/office/drawing/2014/main" id="{B90490ED-2BFC-0ED0-6B01-E46BBFBB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 r="4177" b="11920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Rectangle 107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Primary 2/3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Weekly Learning Update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20/4/26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2667435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20" y="2536292"/>
            <a:ext cx="4284551" cy="7078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have been working on the split phoneme.</a:t>
            </a:r>
            <a:endParaRPr lang="en-GB" sz="2400" b="1" dirty="0">
              <a:solidFill>
                <a:srgbClr val="00B05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CCC57-AE3E-5B2B-2176-B23BD6363690}"/>
              </a:ext>
            </a:extLst>
          </p:cNvPr>
          <p:cNvSpPr txBox="1"/>
          <p:nvPr/>
        </p:nvSpPr>
        <p:spPr>
          <a:xfrm>
            <a:off x="493335" y="3052151"/>
            <a:ext cx="2942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 can read and spell my tricky words.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78161-3DE8-C453-381A-E046B974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286" y="209315"/>
            <a:ext cx="2485714" cy="117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F4768-A42F-EBBE-36F1-7D1A6E2CC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833" y="1548694"/>
            <a:ext cx="1679889" cy="4945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C350F8-9D99-E867-04A7-CC0FBA00D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35" y="5173559"/>
            <a:ext cx="2142857" cy="847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3C8174-8B2C-0694-640C-2CB54CC9F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295" y="5233842"/>
            <a:ext cx="1990457" cy="7873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A07141-C32D-C68F-B45E-14E1B6D3E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371" y="4277007"/>
            <a:ext cx="1805400" cy="7141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1A9908-5695-7581-895C-899AF55D8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2402" y="209315"/>
            <a:ext cx="2042058" cy="60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have covered these words in class but do you know them all!!??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844" y="2746752"/>
            <a:ext cx="3762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/>
                <a:cs typeface="Calibri" panose="020F0502020204030204"/>
              </a:rPr>
              <a:t>I can read and spell my phoneme and tricky words. This week we have a new phoneme,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ch</a:t>
            </a:r>
            <a:r>
              <a:rPr lang="en-GB" sz="2400" b="1" dirty="0">
                <a:latin typeface="Comic Sans MS"/>
                <a:cs typeface="Calibri" panose="020F0502020204030204"/>
              </a:rPr>
              <a:t> as in s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ch</a:t>
            </a:r>
            <a:r>
              <a:rPr lang="en-GB" sz="2400" b="1" dirty="0">
                <a:latin typeface="Comic Sans MS"/>
                <a:cs typeface="Calibri" panose="020F0502020204030204"/>
              </a:rPr>
              <a:t>ool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.</a:t>
            </a:r>
            <a:endParaRPr lang="en-GB" sz="2400" b="1" dirty="0">
              <a:latin typeface="Comic Sans MS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6AFD3-AC7C-3486-94C2-F7AB1A3C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24" y="313184"/>
            <a:ext cx="2761905" cy="1304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C4FBF-26F1-2B37-EDF3-B1054AC1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08" y="186143"/>
            <a:ext cx="2228571" cy="648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4E0DD-D2A0-A086-2AB3-030CD537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045" y="4919491"/>
            <a:ext cx="4266667" cy="1704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99662-C1E0-44E2-3EED-22664C78C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78" y="4919491"/>
            <a:ext cx="4266667" cy="1704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64BEDF-CA0F-7834-5EC9-6EE2D82E4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373" y="3544594"/>
            <a:ext cx="2856063" cy="11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96454" y="1104785"/>
            <a:ext cx="11494292" cy="5186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spelling/new phoneme words at home using the spelling activity cards or think of your own fun ways to practise your words. We will have a quick check up of the spelling words towards the end of the week!</a:t>
            </a:r>
          </a:p>
          <a:p>
            <a:endParaRPr lang="en-GB" dirty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Get on to Nessy! Give it your best shot!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GIGLETS!!! Get on and explore! I might</a:t>
            </a:r>
          </a:p>
          <a:p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     have even left you a task!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Let’s learn the facts for the 2x table!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Got it?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Try the 5x or even the 10x….</a:t>
            </a:r>
          </a:p>
          <a:p>
            <a:r>
              <a:rPr lang="en-GB" sz="2000" b="1" dirty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B2215-391C-765A-D2CD-C6BF5DF7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70" y="4057124"/>
            <a:ext cx="1301817" cy="577880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B8EEA57-E604-8C2E-7A1E-D3868C9C9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2379" y="4323100"/>
            <a:ext cx="154577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B42A703-3BFE-FD2B-0E5F-6FD22F124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AA666-8BD0-16C7-99F4-1C6A3CD8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19" y="4849101"/>
            <a:ext cx="4121362" cy="1778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8954B-D25A-651B-E73C-D530669BD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395" y="4057124"/>
            <a:ext cx="2387723" cy="40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AAD06-F1B1-D8D4-A927-BC0C1C519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176" y="2073363"/>
            <a:ext cx="1778091" cy="177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FF810-1F08-A23E-C1FF-64263C3BF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721" y="2149810"/>
            <a:ext cx="3686409" cy="16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734618" y="3130254"/>
            <a:ext cx="11494292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1912</TotalTime>
  <Words>243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Primary 2/3 Weekly Learning Update 20/4/26</vt:lpstr>
      <vt:lpstr>Group 1  Active Literacy</vt:lpstr>
      <vt:lpstr>Group 2 Active Literacy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289</cp:revision>
  <dcterms:created xsi:type="dcterms:W3CDTF">2022-02-03T07:54:20Z</dcterms:created>
  <dcterms:modified xsi:type="dcterms:W3CDTF">2026-04-22T09:01:24Z</dcterms:modified>
</cp:coreProperties>
</file>