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3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F1B1B"/>
    <a:srgbClr val="8B29A6"/>
    <a:srgbClr val="EBFFFD"/>
    <a:srgbClr val="1F1FC2"/>
    <a:srgbClr val="870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 autoAdjust="0"/>
    <p:restoredTop sz="94669" autoAdjust="0"/>
  </p:normalViewPr>
  <p:slideViewPr>
    <p:cSldViewPr snapToGrid="0">
      <p:cViewPr varScale="1">
        <p:scale>
          <a:sx n="59" d="100"/>
          <a:sy n="59" d="100"/>
        </p:scale>
        <p:origin x="6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25/03/2026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106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4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Primary 2/3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Weekly Learning Update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23/3/26</a:t>
            </a:r>
          </a:p>
        </p:txBody>
      </p:sp>
      <p:sp>
        <p:nvSpPr>
          <p:cNvPr id="106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rch: Third Month of the Year">
            <a:extLst>
              <a:ext uri="{FF2B5EF4-FFF2-40B4-BE49-F238E27FC236}">
                <a16:creationId xmlns:a16="http://schemas.microsoft.com/office/drawing/2014/main" id="{B7C92DA1-10BC-6A68-1048-903C37BE6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02" y="1555024"/>
            <a:ext cx="6692770" cy="37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https://youtu.be/DXvp4Ybx0W4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2667435" cy="1481328"/>
          </a:xfrm>
        </p:spPr>
        <p:txBody>
          <a:bodyPr anchor="b">
            <a:normAutofit fontScale="90000"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1 </a:t>
            </a:r>
            <a:b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20" y="2536292"/>
            <a:ext cx="4284551" cy="70788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group 1 have been working on the split phoneme.</a:t>
            </a:r>
            <a:endParaRPr lang="en-GB" sz="2400" b="1" dirty="0">
              <a:solidFill>
                <a:srgbClr val="00B05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0CCC57-AE3E-5B2B-2176-B23BD6363690}"/>
              </a:ext>
            </a:extLst>
          </p:cNvPr>
          <p:cNvSpPr txBox="1"/>
          <p:nvPr/>
        </p:nvSpPr>
        <p:spPr>
          <a:xfrm>
            <a:off x="493335" y="3052151"/>
            <a:ext cx="2942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I can read and spell my tricky words.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B2CA-7559-804A-B593-A36DA03A3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45" y="371880"/>
            <a:ext cx="2676190" cy="14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6E9ABC-32B5-973B-09C9-350F50AA3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151" y="1944880"/>
            <a:ext cx="4654541" cy="2968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BBF6BD-E269-C688-FEC5-0B8673007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190" y="414714"/>
            <a:ext cx="2047619" cy="60285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A089B0-D6DE-55DC-0BCD-83B1D3617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23" y="5037616"/>
            <a:ext cx="3756002" cy="14857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B743E7-52F2-941A-FAEC-84B4A97E4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6564" y="5037616"/>
            <a:ext cx="4285714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Consolidation week for spelling words. 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have covered these words in class but do you know them all!!??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11744"/>
          </a:xfrm>
        </p:spPr>
        <p:txBody>
          <a:bodyPr anchor="b">
            <a:normAutofit fontScale="90000"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2</a:t>
            </a:r>
            <a:b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3844" y="2746752"/>
            <a:ext cx="3762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/>
                <a:cs typeface="Calibri" panose="020F0502020204030204"/>
              </a:rPr>
              <a:t>I can read and spell my phoneme and tricky words. This week we have a new phoneme, </a:t>
            </a:r>
            <a:r>
              <a:rPr lang="en-GB" sz="2400" b="1" dirty="0" err="1">
                <a:solidFill>
                  <a:srgbClr val="00B050"/>
                </a:solidFill>
                <a:latin typeface="Comic Sans MS"/>
                <a:cs typeface="Calibri" panose="020F0502020204030204"/>
              </a:rPr>
              <a:t>ch</a:t>
            </a:r>
            <a:r>
              <a:rPr lang="en-GB" sz="2400" b="1" dirty="0">
                <a:latin typeface="Comic Sans MS"/>
                <a:cs typeface="Calibri" panose="020F0502020204030204"/>
              </a:rPr>
              <a:t> as in s</a:t>
            </a:r>
            <a:r>
              <a:rPr lang="en-GB" sz="2400" b="1" dirty="0">
                <a:solidFill>
                  <a:srgbClr val="00B050"/>
                </a:solidFill>
                <a:latin typeface="Comic Sans MS"/>
                <a:cs typeface="Calibri" panose="020F0502020204030204"/>
              </a:rPr>
              <a:t>ch</a:t>
            </a:r>
            <a:r>
              <a:rPr lang="en-GB" sz="2400" b="1" dirty="0">
                <a:latin typeface="Comic Sans MS"/>
                <a:cs typeface="Calibri" panose="020F0502020204030204"/>
              </a:rPr>
              <a:t>ool</a:t>
            </a:r>
            <a:r>
              <a:rPr lang="en-GB" sz="2400" b="1" dirty="0">
                <a:solidFill>
                  <a:srgbClr val="00B050"/>
                </a:solidFill>
                <a:latin typeface="Comic Sans MS"/>
                <a:cs typeface="Calibri" panose="020F0502020204030204"/>
              </a:rPr>
              <a:t>.</a:t>
            </a:r>
            <a:endParaRPr lang="en-GB" sz="2400" b="1" dirty="0">
              <a:latin typeface="Comic Sans MS"/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6AFD3-AC7C-3486-94C2-F7AB1A3CA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824" y="313184"/>
            <a:ext cx="2761905" cy="1304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4C4FBF-26F1-2B37-EDF3-B1054AC1E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108" y="186143"/>
            <a:ext cx="2228571" cy="6485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74E0DD-D2A0-A086-2AB3-030CD5374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045" y="4919491"/>
            <a:ext cx="4266667" cy="1704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C99662-C1E0-44E2-3EED-22664C78C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78" y="4919491"/>
            <a:ext cx="4266667" cy="1704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64BEDF-CA0F-7834-5EC9-6EE2D82E4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373" y="3544594"/>
            <a:ext cx="2856063" cy="114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1" y="298087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 Learning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196454" y="1104785"/>
            <a:ext cx="11494292" cy="51860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Comic Sans MS"/>
                <a:cs typeface="Calibri"/>
              </a:rPr>
              <a:t>Active Literacy Spelling and Phoneme of the week.</a:t>
            </a:r>
          </a:p>
          <a:p>
            <a:r>
              <a:rPr lang="en-GB" dirty="0">
                <a:solidFill>
                  <a:srgbClr val="7030A0"/>
                </a:solidFill>
                <a:latin typeface="Comic Sans MS"/>
                <a:cs typeface="Calibri"/>
              </a:rPr>
              <a:t>Please practise your spelling/new phoneme words at home using the spelling activity cards or think of your own fun ways to practise your words. We will have a quick check up of the spelling words towards the end of the week!</a:t>
            </a:r>
          </a:p>
          <a:p>
            <a:endParaRPr lang="en-GB" dirty="0">
              <a:solidFill>
                <a:srgbClr val="7030A0"/>
              </a:solidFill>
              <a:latin typeface="Comic Sans MS"/>
              <a:cs typeface="Calibri"/>
            </a:endParaRPr>
          </a:p>
          <a:p>
            <a:endParaRPr lang="en-GB" sz="500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  Get on to Nessy! Give it your best shot!</a:t>
            </a: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  </a:t>
            </a:r>
            <a:r>
              <a:rPr lang="en-GB" b="1" dirty="0">
                <a:solidFill>
                  <a:srgbClr val="CF1B1B"/>
                </a:solidFill>
                <a:latin typeface="Comic Sans MS"/>
                <a:cs typeface="Calibri"/>
              </a:rPr>
              <a:t>GIGLETS!!! Get on and explore! I might</a:t>
            </a:r>
          </a:p>
          <a:p>
            <a:r>
              <a:rPr lang="en-GB" b="1" dirty="0">
                <a:solidFill>
                  <a:srgbClr val="CF1B1B"/>
                </a:solidFill>
                <a:latin typeface="Comic Sans MS"/>
                <a:cs typeface="Calibri"/>
              </a:rPr>
              <a:t>                 have even left you a task!</a:t>
            </a: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Numeracy and Mathematics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Let’s learn the facts for the 2x table!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Got it?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Try the 5x or even the 10x….</a:t>
            </a:r>
          </a:p>
          <a:p>
            <a:r>
              <a:rPr lang="en-GB" sz="2000" b="1" dirty="0">
                <a:solidFill>
                  <a:srgbClr val="CF1B1B"/>
                </a:solidFill>
                <a:latin typeface="Comic Sans MS"/>
                <a:cs typeface="Calibri"/>
              </a:rPr>
              <a:t>	</a:t>
            </a:r>
            <a:r>
              <a:rPr lang="en-GB" b="1" dirty="0">
                <a:solidFill>
                  <a:srgbClr val="CF1B1B"/>
                </a:solidFill>
                <a:latin typeface="Comic Sans MS"/>
                <a:cs typeface="Calibri"/>
              </a:rPr>
              <a:t>            </a:t>
            </a:r>
            <a:endParaRPr lang="en-GB" sz="2000" b="1" dirty="0">
              <a:solidFill>
                <a:srgbClr val="CF1B1B"/>
              </a:solidFill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4185" y="165371"/>
            <a:ext cx="2561325" cy="1145084"/>
          </a:xfrm>
          <a:prstGeom prst="rect">
            <a:avLst/>
          </a:prstGeom>
        </p:spPr>
      </p:pic>
      <p:pic>
        <p:nvPicPr>
          <p:cNvPr id="6" name="Picture 2" descr="17,949 Girls Talking Illustrations &amp; Clip Art - iSt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" y="2608159"/>
            <a:ext cx="1433015" cy="12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Mydayink - I love following @theprimaryparty! This Ways to Show Numbers  Anchor Chart is perfection! 👌🏻 Heather has great ideas and activities for  the classroom and a positive and inspiring insta feed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EB2215-391C-765A-D2CD-C6BF5DF70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470" y="4057124"/>
            <a:ext cx="1301817" cy="577880"/>
          </a:xfrm>
          <a:prstGeom prst="rect">
            <a:avLst/>
          </a:prstGeom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1B8EEA57-E604-8C2E-7A1E-D3868C9C9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2379" y="4323100"/>
            <a:ext cx="1545771" cy="15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CB42A703-3BFE-FD2B-0E5F-6FD22F124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AA666-8BD0-16C7-99F4-1C6A3CD85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319" y="4849101"/>
            <a:ext cx="4121362" cy="1778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A8954B-D25A-651B-E73C-D530669BD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0395" y="4057124"/>
            <a:ext cx="2387723" cy="406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0AAD06-F1B1-D8D4-A927-BC0C1C5197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9176" y="2073363"/>
            <a:ext cx="1778091" cy="1778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3FF810-1F08-A23E-C1FF-64263C3BF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3721" y="2149810"/>
            <a:ext cx="3686409" cy="16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1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743" y="459894"/>
            <a:ext cx="9227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/>
                <a:cs typeface="Calibri" panose="020F0502020204030204"/>
              </a:rPr>
              <a:t>Some ideas for you to try with the new phoneme or your spelling words. </a:t>
            </a:r>
          </a:p>
          <a:p>
            <a:pPr algn="ctr"/>
            <a:r>
              <a:rPr lang="en-GB" b="1" dirty="0">
                <a:latin typeface="Comic Sans MS"/>
                <a:cs typeface="Calibri" panose="020F0502020204030204"/>
              </a:rPr>
              <a:t>Record them in your Home Learning jotter.</a:t>
            </a:r>
            <a:endParaRPr lang="en-GB" dirty="0"/>
          </a:p>
        </p:txBody>
      </p:sp>
      <p:pic>
        <p:nvPicPr>
          <p:cNvPr id="3076" name="Picture 4" descr="Font Design Word Spelling Time On Stock Vector (Royalty Free) 1672914616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90135" y="2008272"/>
            <a:ext cx="6164633" cy="28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165" y="1106225"/>
            <a:ext cx="75342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4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P2/3 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734618" y="3130254"/>
            <a:ext cx="11494292" cy="13839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1905</TotalTime>
  <Words>243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Primary 2/3 Weekly Learning Update 23/3/26</vt:lpstr>
      <vt:lpstr>Group 1  Active Literacy</vt:lpstr>
      <vt:lpstr>Group 2 Active Literacy</vt:lpstr>
      <vt:lpstr>Home Learning</vt:lpstr>
      <vt:lpstr>PowerPoint Presentation</vt:lpstr>
      <vt:lpstr>P2/3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Mrs BRYSON</cp:lastModifiedBy>
  <cp:revision>288</cp:revision>
  <dcterms:created xsi:type="dcterms:W3CDTF">2022-02-03T07:54:20Z</dcterms:created>
  <dcterms:modified xsi:type="dcterms:W3CDTF">2026-03-25T09:54:41Z</dcterms:modified>
</cp:coreProperties>
</file>