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Primary 2/3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Weekly Learning Update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16/3/26</a:t>
            </a:r>
          </a:p>
        </p:txBody>
      </p:sp>
      <p:sp>
        <p:nvSpPr>
          <p:cNvPr id="106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ch: Third Month of the Year">
            <a:extLst>
              <a:ext uri="{FF2B5EF4-FFF2-40B4-BE49-F238E27FC236}">
                <a16:creationId xmlns:a16="http://schemas.microsoft.com/office/drawing/2014/main" id="{B7C92DA1-10BC-6A68-1048-903C37BE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2" y="1555024"/>
            <a:ext cx="6692770" cy="3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2"/>
            <a:ext cx="4284551" cy="7078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have been working on the split phoneme.</a:t>
            </a:r>
            <a:endParaRPr lang="en-GB" sz="2400" b="1" dirty="0">
              <a:solidFill>
                <a:srgbClr val="00B05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493335" y="3052151"/>
            <a:ext cx="2942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5FBC1-B97E-6834-3C9F-36810B1A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613" y="70376"/>
            <a:ext cx="1826451" cy="996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D0E8EC-4A9D-0FAF-8D09-54E8B1A4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614" y="1273607"/>
            <a:ext cx="1826450" cy="53774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DCF003-2507-076D-C03D-AA79D1AB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3" y="4984909"/>
            <a:ext cx="1319897" cy="522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651131-F10D-10D4-AB13-ED3A11EF3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43" y="5660407"/>
            <a:ext cx="1319898" cy="522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007E94-79A0-CA38-3BC0-69BC830D1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593" y="4984909"/>
            <a:ext cx="1319897" cy="5220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6BE0E2-416D-D25A-0A67-3A409976E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431" y="183738"/>
            <a:ext cx="876070" cy="25656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DDA93E-BBBB-4A75-A342-39E4E5C7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8281" y="183738"/>
            <a:ext cx="2121989" cy="9126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68CFA0-9B2A-1D96-789C-FEC02F8F24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5332" y="1273607"/>
            <a:ext cx="1743471" cy="51331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FF3682-64D1-E35E-70CD-B5B238B6DB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5970" y="3244178"/>
            <a:ext cx="1665337" cy="6587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C94426-A714-C929-C080-36F43FE663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183" y="4011232"/>
            <a:ext cx="1665337" cy="6587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710FE-763D-FF71-538C-0806E7439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5960" y="4878346"/>
            <a:ext cx="1492644" cy="5904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5091364-D082-5FDA-6BA4-D791E8745D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2065" y="5609667"/>
            <a:ext cx="2109788" cy="8345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7FE16C-7ECF-3062-739D-32D478E3F4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4431" y="2950894"/>
            <a:ext cx="1034450" cy="30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844" y="2746752"/>
            <a:ext cx="3762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phoneme and tricky words. This week we have a new phoneme,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oe</a:t>
            </a:r>
            <a:r>
              <a:rPr lang="en-GB" sz="2400" b="1" dirty="0">
                <a:latin typeface="Comic Sans MS"/>
                <a:cs typeface="Calibri" panose="020F0502020204030204"/>
              </a:rPr>
              <a:t> as in t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oe </a:t>
            </a:r>
            <a:r>
              <a:rPr lang="en-GB" sz="2400" b="1" dirty="0">
                <a:latin typeface="Comic Sans MS"/>
                <a:cs typeface="Calibri" panose="020F0502020204030204"/>
              </a:rPr>
              <a:t>and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ou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latin typeface="Comic Sans MS"/>
                <a:cs typeface="Calibri" panose="020F0502020204030204"/>
              </a:rPr>
              <a:t>as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latin typeface="Comic Sans MS"/>
                <a:cs typeface="Calibri" panose="020F0502020204030204"/>
              </a:rPr>
              <a:t>in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latin typeface="Comic Sans MS"/>
                <a:cs typeface="Calibri" panose="020F0502020204030204"/>
              </a:rPr>
              <a:t>s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ou</a:t>
            </a:r>
            <a:r>
              <a:rPr lang="en-GB" sz="2400" b="1" dirty="0">
                <a:latin typeface="Comic Sans MS"/>
                <a:cs typeface="Calibri" panose="020F0502020204030204"/>
              </a:rPr>
              <a:t>p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.</a:t>
            </a:r>
            <a:endParaRPr lang="en-GB" sz="2400" b="1" dirty="0">
              <a:latin typeface="Comic Sans MS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CB1A1-8B9D-1C84-1DD9-65808FB5A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79" y="276931"/>
            <a:ext cx="2304762" cy="114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71381-8CBF-3988-9B1C-A4482039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07" y="1419788"/>
            <a:ext cx="1583315" cy="4764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092D7-D3B8-33C2-D5D9-C040F1752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95" y="5166573"/>
            <a:ext cx="1712190" cy="583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91388-B67F-3270-B73E-A057945C2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355" y="4798576"/>
            <a:ext cx="1908133" cy="761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1D5E51-AA72-3E48-AC89-BCDD147C7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3" y="5861501"/>
            <a:ext cx="1908133" cy="7615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C5F533-360D-83F1-B714-F51479FFC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199" y="276931"/>
            <a:ext cx="1912333" cy="123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0EC2DE-DA7F-8658-30D1-D9BF7C503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059" y="1528047"/>
            <a:ext cx="1626505" cy="4745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B38FCA-43D6-31FB-8DCA-153C2D09C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064" y="1785918"/>
            <a:ext cx="2071419" cy="8267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0FFBCA-18A9-E096-9E53-785E5E4FEA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7780" y="2746752"/>
            <a:ext cx="2071419" cy="8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5186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GIGLETS!!! Get on and explore! I might</a:t>
            </a:r>
          </a:p>
          <a:p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     have even left you a task!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Let’s learn the facts for the 2x table!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Got it?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Try the 5x or even the 10x….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248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16/3/26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286</cp:revision>
  <dcterms:created xsi:type="dcterms:W3CDTF">2022-02-03T07:54:20Z</dcterms:created>
  <dcterms:modified xsi:type="dcterms:W3CDTF">2026-03-18T09:52:34Z</dcterms:modified>
</cp:coreProperties>
</file>