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3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F1B1B"/>
    <a:srgbClr val="8B29A6"/>
    <a:srgbClr val="EBFFFD"/>
    <a:srgbClr val="1F1FC2"/>
    <a:srgbClr val="870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9" autoAdjust="0"/>
  </p:normalViewPr>
  <p:slideViewPr>
    <p:cSldViewPr snapToGrid="0">
      <p:cViewPr varScale="1">
        <p:scale>
          <a:sx n="59" d="100"/>
          <a:sy n="59" d="100"/>
        </p:scale>
        <p:origin x="6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04/03/2026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Primary 2/3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Weekly Learning Update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2/3/26</a:t>
            </a:r>
          </a:p>
        </p:txBody>
      </p:sp>
      <p:sp>
        <p:nvSpPr>
          <p:cNvPr id="1068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ch: Third Month of the Year">
            <a:extLst>
              <a:ext uri="{FF2B5EF4-FFF2-40B4-BE49-F238E27FC236}">
                <a16:creationId xmlns:a16="http://schemas.microsoft.com/office/drawing/2014/main" id="{B7C92DA1-10BC-6A68-1048-903C37BE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02" y="1555024"/>
            <a:ext cx="6692770" cy="37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https://youtu.be/DXvp4Ybx0W4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2667435" cy="1481328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1 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20" y="2536292"/>
            <a:ext cx="4284551" cy="7078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group 1 has a consolidation week.</a:t>
            </a:r>
            <a:endParaRPr lang="en-GB" sz="2400" b="1" dirty="0">
              <a:solidFill>
                <a:srgbClr val="00B05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0CCC57-AE3E-5B2B-2176-B23BD6363690}"/>
              </a:ext>
            </a:extLst>
          </p:cNvPr>
          <p:cNvSpPr txBox="1"/>
          <p:nvPr/>
        </p:nvSpPr>
        <p:spPr>
          <a:xfrm>
            <a:off x="493335" y="3052151"/>
            <a:ext cx="2942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 can read and spell my tricky words.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008B1-C438-31AC-9491-02792A43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881" y="1472615"/>
            <a:ext cx="1731570" cy="5098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F2391E-ED37-E0DE-609F-6A25D18D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67" y="4927448"/>
            <a:ext cx="1488085" cy="5886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7BF2B1-76D4-EF03-69E6-3068B64C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6160" y="434566"/>
            <a:ext cx="1541012" cy="859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48FC2-640A-5610-FE2C-EEF2C32A7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711" y="343352"/>
            <a:ext cx="2151830" cy="1185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3F4A1F-26A2-73BB-233F-66B11CA31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10793"/>
            <a:ext cx="1624687" cy="47833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B70DF6-1F66-47C3-90D2-F2BB359A45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52" y="5627910"/>
            <a:ext cx="1413514" cy="559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E59085-CB6D-E1E9-2F9F-C98254D36D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0511" y="4927448"/>
            <a:ext cx="1119600" cy="4428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9C3C59A-7A93-E077-1E4B-0BB83ACF46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511" y="5627910"/>
            <a:ext cx="1319021" cy="5217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4C193F-8646-7551-7580-C00D08BDF8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9762" y="338993"/>
            <a:ext cx="1731570" cy="10768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FDBD72-DE3D-22CC-7C2C-E8F1E2F2A8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84645" y="1510793"/>
            <a:ext cx="1624687" cy="47833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97140E3-641F-503F-0E62-9C23A48C1F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76920" y="4373586"/>
            <a:ext cx="1561240" cy="6175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5694F1-8725-33F4-3911-0B6002C7111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0339" y="5262776"/>
            <a:ext cx="1624687" cy="642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8CCE46C-9B20-71FA-7E5D-885AFDA4E8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36334" y="3515811"/>
            <a:ext cx="1391743" cy="5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Consolidation week for spelling words. 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have covered these words in class but do you know them all!!??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11744"/>
          </a:xfrm>
        </p:spPr>
        <p:txBody>
          <a:bodyPr anchor="b">
            <a:normAutofit fontScale="90000"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Group 2</a:t>
            </a:r>
            <a:b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Literacy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844" y="2746752"/>
            <a:ext cx="37626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/>
                <a:cs typeface="Calibri" panose="020F0502020204030204"/>
              </a:rPr>
              <a:t>I can read and spell my phoneme and tricky words. This week we have a new phoneme, </a:t>
            </a:r>
            <a:r>
              <a:rPr lang="en-GB" sz="24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>
                <a:latin typeface="Comic Sans MS"/>
                <a:cs typeface="Calibri" panose="020F0502020204030204"/>
              </a:rPr>
              <a:t> as in f</a:t>
            </a:r>
            <a:r>
              <a:rPr lang="en-GB" sz="2400" b="1" dirty="0">
                <a:solidFill>
                  <a:srgbClr val="00B050"/>
                </a:solidFill>
                <a:latin typeface="Comic Sans MS"/>
                <a:cs typeface="Calibri" panose="020F0502020204030204"/>
              </a:rPr>
              <a:t>ou</a:t>
            </a:r>
            <a:r>
              <a:rPr lang="en-GB" sz="2400" b="1" dirty="0">
                <a:latin typeface="Comic Sans MS"/>
                <a:cs typeface="Calibri" panose="020F0502020204030204"/>
              </a:rPr>
              <a:t>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32987-1A40-C67E-2242-49A31F7D3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763" y="4053600"/>
            <a:ext cx="1243532" cy="7377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41EE17-C117-CFDC-CF6D-D370F75EE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4" y="4665900"/>
            <a:ext cx="1723076" cy="683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5C130B-1A44-AFD4-3A93-D5C2917C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660" y="4685744"/>
            <a:ext cx="1881322" cy="7508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1553AE-4D08-0245-06E9-17293094C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515" y="5396505"/>
            <a:ext cx="1755733" cy="7007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C101BB-17D4-B6BB-E906-91EF60449D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515" y="6143965"/>
            <a:ext cx="1701305" cy="6790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C53D28-A5BD-69CC-3BE6-C148F345B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2660" y="5436604"/>
            <a:ext cx="1881322" cy="7508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B65A6F3-AAD4-C013-4028-B359D45E06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5844" y="6159627"/>
            <a:ext cx="1622817" cy="6476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D98F4E5-E494-ECE4-F124-7530AF6582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8523" y="333163"/>
            <a:ext cx="7678677" cy="307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B4E215-D7F6-BA69-84A8-623D07A898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84422" y="1766659"/>
            <a:ext cx="1777451" cy="50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1" y="298087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 Learning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196454" y="1104785"/>
            <a:ext cx="11494292" cy="51860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/>
                <a:cs typeface="Calibri"/>
              </a:rPr>
              <a:t>Active Literacy Spelling and Phoneme of the week.</a:t>
            </a:r>
          </a:p>
          <a:p>
            <a:r>
              <a:rPr lang="en-GB" dirty="0">
                <a:solidFill>
                  <a:srgbClr val="7030A0"/>
                </a:solidFill>
                <a:latin typeface="Comic Sans MS"/>
                <a:cs typeface="Calibri"/>
              </a:rPr>
              <a:t>Please practise your spelling/new phoneme words at home using the spelling activity cards or think of your own fun ways to practise your words. We will have a quick check up of the spelling words towards the end of the week!</a:t>
            </a:r>
          </a:p>
          <a:p>
            <a:endParaRPr lang="en-GB" dirty="0">
              <a:solidFill>
                <a:srgbClr val="7030A0"/>
              </a:solidFill>
              <a:latin typeface="Comic Sans MS"/>
              <a:cs typeface="Calibri"/>
            </a:endParaRPr>
          </a:p>
          <a:p>
            <a:endParaRPr lang="en-GB" sz="500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Get on to Nessy! Give it your best shot!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GIGLETS!!! Get on and explore! I might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  have even left you a task!</a:t>
            </a:r>
          </a:p>
          <a:p>
            <a:r>
              <a:rPr lang="en-GB" dirty="0">
                <a:solidFill>
                  <a:srgbClr val="CF1B1B"/>
                </a:solidFill>
                <a:latin typeface="Comic Sans MS"/>
                <a:cs typeface="Calibri"/>
              </a:rPr>
              <a:t>               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Numeracy and Mathematics</a:t>
            </a:r>
          </a:p>
          <a:p>
            <a:endParaRPr lang="en-GB" b="1" dirty="0">
              <a:solidFill>
                <a:schemeClr val="accent6">
                  <a:lumMod val="50000"/>
                </a:schemeClr>
              </a:solidFill>
              <a:latin typeface="Comic Sans MS"/>
              <a:cs typeface="Calibri"/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Let’s learn the facts for the 2x table!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Got it?</a:t>
            </a: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  <a:latin typeface="Comic Sans MS"/>
                <a:cs typeface="Calibri"/>
              </a:rPr>
              <a:t>Try the 5x or even the 10x….</a:t>
            </a:r>
          </a:p>
          <a:p>
            <a:r>
              <a:rPr lang="en-GB" sz="2000" b="1" dirty="0">
                <a:solidFill>
                  <a:srgbClr val="CF1B1B"/>
                </a:solidFill>
                <a:latin typeface="Comic Sans MS"/>
                <a:cs typeface="Calibri"/>
              </a:rPr>
              <a:t>	</a:t>
            </a:r>
            <a:r>
              <a:rPr lang="en-GB" b="1" dirty="0">
                <a:solidFill>
                  <a:srgbClr val="CF1B1B"/>
                </a:solidFill>
                <a:latin typeface="Comic Sans MS"/>
                <a:cs typeface="Calibri"/>
              </a:rPr>
              <a:t>            </a:t>
            </a:r>
            <a:endParaRPr lang="en-GB" sz="2000" b="1" dirty="0">
              <a:solidFill>
                <a:srgbClr val="CF1B1B"/>
              </a:solidFill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4185" y="165371"/>
            <a:ext cx="2561325" cy="1145084"/>
          </a:xfrm>
          <a:prstGeom prst="rect">
            <a:avLst/>
          </a:prstGeom>
        </p:spPr>
      </p:pic>
      <p:pic>
        <p:nvPicPr>
          <p:cNvPr id="6" name="Picture 2" descr="17,949 Girls Talking Illustrations &amp; Clip Art - iSto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2608159"/>
            <a:ext cx="1433015" cy="127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Mydayink - I love following @theprimaryparty! This Ways to Show Numbers  Anchor Chart is perfection! 👌🏻 Heather has great ideas and activities for  the classroom and a positive and inspiring insta feed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EB2215-391C-765A-D2CD-C6BF5DF70F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470" y="4057124"/>
            <a:ext cx="1301817" cy="577880"/>
          </a:xfrm>
          <a:prstGeom prst="rect">
            <a:avLst/>
          </a:prstGeom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1B8EEA57-E604-8C2E-7A1E-D3868C9C9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2379" y="4323100"/>
            <a:ext cx="1545771" cy="154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CB42A703-3BFE-FD2B-0E5F-6FD22F1246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6AA666-8BD0-16C7-99F4-1C6A3CD85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319" y="4849101"/>
            <a:ext cx="4121362" cy="1778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8954B-D25A-651B-E73C-D530669BD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0395" y="4057124"/>
            <a:ext cx="2387723" cy="4064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0AAD06-F1B1-D8D4-A927-BC0C1C5197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176" y="2073363"/>
            <a:ext cx="1778091" cy="1778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3FF810-1F08-A23E-C1FF-64263C3BF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721" y="2149810"/>
            <a:ext cx="3686409" cy="160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1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82743" y="459894"/>
            <a:ext cx="922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Some ideas for you to try with the new phoneme or your spelling words. </a:t>
            </a:r>
          </a:p>
          <a:p>
            <a:pPr algn="ctr"/>
            <a:r>
              <a:rPr lang="en-GB" b="1" dirty="0">
                <a:latin typeface="Comic Sans MS"/>
                <a:cs typeface="Calibri" panose="020F0502020204030204"/>
              </a:rPr>
              <a:t>Record them in your Home Learning jotter.</a:t>
            </a:r>
            <a:endParaRPr lang="en-GB" dirty="0"/>
          </a:p>
        </p:txBody>
      </p:sp>
      <p:pic>
        <p:nvPicPr>
          <p:cNvPr id="3076" name="Picture 4" descr="Font Design Word Spelling Time On Stock Vector (Royalty Free) 1672914616 | 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90135" y="2008272"/>
            <a:ext cx="6164633" cy="28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165" y="1106225"/>
            <a:ext cx="75342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P2/3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734618" y="3130254"/>
            <a:ext cx="11494292" cy="13839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1862</TotalTime>
  <Words>240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Primary 2/3 Weekly Learning Update 2/3/26</vt:lpstr>
      <vt:lpstr>Group 1  Active Literacy</vt:lpstr>
      <vt:lpstr>Group 2 Active Literacy</vt:lpstr>
      <vt:lpstr>Home Learning</vt:lpstr>
      <vt:lpstr>PowerPoint Presentation</vt:lpstr>
      <vt:lpstr>P2/3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Mrs BRYSON</cp:lastModifiedBy>
  <cp:revision>283</cp:revision>
  <dcterms:created xsi:type="dcterms:W3CDTF">2022-02-03T07:54:20Z</dcterms:created>
  <dcterms:modified xsi:type="dcterms:W3CDTF">2026-03-04T09:30:51Z</dcterms:modified>
</cp:coreProperties>
</file>