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4669" autoAdjust="0"/>
  </p:normalViewPr>
  <p:slideViewPr>
    <p:cSldViewPr snapToGrid="0">
      <p:cViewPr varScale="1">
        <p:scale>
          <a:sx n="59" d="100"/>
          <a:sy n="59" d="100"/>
        </p:scale>
        <p:origin x="6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Primary 2/3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Weekly Learning Update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23/2/26</a:t>
            </a:r>
          </a:p>
        </p:txBody>
      </p:sp>
      <p:sp>
        <p:nvSpPr>
          <p:cNvPr id="106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ebruary Stock Photos, Images and ...">
            <a:extLst>
              <a:ext uri="{FF2B5EF4-FFF2-40B4-BE49-F238E27FC236}">
                <a16:creationId xmlns:a16="http://schemas.microsoft.com/office/drawing/2014/main" id="{E51A2076-5FF7-D80D-4BBA-57E1C0DA4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>
            <a:fillRect/>
          </a:stretch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2667435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20" y="2536291"/>
            <a:ext cx="2196121" cy="3681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has a new sound,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i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-e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as in f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i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v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e</a:t>
            </a: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CCC57-AE3E-5B2B-2176-B23BD6363690}"/>
              </a:ext>
            </a:extLst>
          </p:cNvPr>
          <p:cNvSpPr txBox="1"/>
          <p:nvPr/>
        </p:nvSpPr>
        <p:spPr>
          <a:xfrm>
            <a:off x="551679" y="4303756"/>
            <a:ext cx="788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 can read and spell my tricky word.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008B1-C438-31AC-9491-02792A43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974" y="305856"/>
            <a:ext cx="2047619" cy="6028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F2391E-ED37-E0DE-609F-6A25D18D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86" y="4999674"/>
            <a:ext cx="4285714" cy="1695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BF2B1-76D4-EF03-69E6-3068B64C4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388" y="788075"/>
            <a:ext cx="2390476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have covered these words in class but do you know them all!!??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844" y="2746752"/>
            <a:ext cx="3553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/>
                <a:cs typeface="Calibri" panose="020F0502020204030204"/>
              </a:rPr>
              <a:t>I can read and spell my phoneme and tricky words. This is a consolidation week.</a:t>
            </a:r>
          </a:p>
          <a:p>
            <a:endParaRPr lang="en-GB" sz="2400" b="1" dirty="0">
              <a:latin typeface="Comic Sans MS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1105B-17C3-56F7-53E1-AFC9746F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428" y="120097"/>
            <a:ext cx="2057143" cy="131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CBC87-96E1-7729-E1CA-F193AC4D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651" y="1554479"/>
            <a:ext cx="1714672" cy="5099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238658-474F-EDB1-9764-65E6FAB8F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86" y="4372076"/>
            <a:ext cx="1584286" cy="627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22729-EAC7-D2B6-E83D-6EEC66EC7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130" y="4389103"/>
            <a:ext cx="1541286" cy="6103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030960-3198-9739-F947-C8CF8A811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914" y="196288"/>
            <a:ext cx="2342857" cy="1238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A47740-FD78-F931-809C-45525BC23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459" y="1554479"/>
            <a:ext cx="1678087" cy="50582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6E5A94-4B0D-3C81-7612-692059D0F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86" y="5144536"/>
            <a:ext cx="1584286" cy="6273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A7B318-BFC6-F021-64FF-620D99B31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2628" y="153430"/>
            <a:ext cx="2571429" cy="13238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18F3AC-F859-5C90-F75C-E47259B43F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1859" y="1477240"/>
            <a:ext cx="1703512" cy="50582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E445FE-DB87-5E2F-891D-1B6B30B1BB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486" y="5916996"/>
            <a:ext cx="1541286" cy="6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96454" y="1104785"/>
            <a:ext cx="11494292" cy="46320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spelling/new phoneme words at home using the spelling activity cards or think of your own fun ways to practise your words. We will have a quick check up of the spelling words towards the end of the week!</a:t>
            </a:r>
          </a:p>
          <a:p>
            <a:endParaRPr lang="en-GB" dirty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Get on to Nessy! Give it your best shot!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Let’s learn the facts for the 2x table!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Got it?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Try the 5x or even the 10x….</a:t>
            </a:r>
          </a:p>
          <a:p>
            <a:r>
              <a:rPr lang="en-GB" sz="2000" b="1" dirty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B2215-391C-765A-D2CD-C6BF5DF7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70" y="4057124"/>
            <a:ext cx="1301817" cy="577880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B8EEA57-E604-8C2E-7A1E-D3868C9C9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2379" y="4323100"/>
            <a:ext cx="1545771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B42A703-3BFE-FD2B-0E5F-6FD22F124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AA666-8BD0-16C7-99F4-1C6A3CD85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19" y="4849101"/>
            <a:ext cx="4121362" cy="1778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8954B-D25A-651B-E73C-D530669BD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395" y="4057124"/>
            <a:ext cx="2387723" cy="406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AAD06-F1B1-D8D4-A927-BC0C1C519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176" y="2073363"/>
            <a:ext cx="1778091" cy="177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3FF810-1F08-A23E-C1FF-64263C3BF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721" y="2149810"/>
            <a:ext cx="3686409" cy="16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734618" y="3130254"/>
            <a:ext cx="11494292" cy="1383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</TotalTime>
  <Words>219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Primary 2/3 Weekly Learning Update 23/2/26</vt:lpstr>
      <vt:lpstr>Group 1  Active Literacy</vt:lpstr>
      <vt:lpstr>Group 2 Active Literacy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281</cp:revision>
  <dcterms:created xsi:type="dcterms:W3CDTF">2022-02-03T07:54:20Z</dcterms:created>
  <dcterms:modified xsi:type="dcterms:W3CDTF">2026-02-25T09:42:23Z</dcterms:modified>
</cp:coreProperties>
</file>