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 snapToGrid="0">
      <p:cViewPr>
        <p:scale>
          <a:sx n="58" d="100"/>
          <a:sy n="58" d="100"/>
        </p:scale>
        <p:origin x="964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25/09/2025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2/3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>
                <a:latin typeface="Comic Sans MS"/>
                <a:cs typeface="Calibri Light"/>
              </a:rPr>
              <a:t>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>
                <a:latin typeface="Comic Sans MS"/>
                <a:cs typeface="Calibri Light"/>
              </a:rPr>
              <a:t>29/9/2025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2484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are learning to recognise and use the phoneme 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  <a:latin typeface="Comic Sans MS"/>
                <a:cs typeface="Calibri" panose="020F0502020204030204"/>
              </a:rPr>
              <a:t>oa</a:t>
            </a:r>
            <a:r>
              <a:rPr lang="en-GB" sz="20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to read and spell.</a:t>
            </a: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677" y="1369066"/>
            <a:ext cx="4262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read and spell my </a:t>
            </a:r>
            <a:r>
              <a:rPr lang="en-GB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oa</a:t>
            </a:r>
            <a:r>
              <a:rPr lang="en-GB" sz="2400" dirty="0">
                <a:latin typeface="Comic Sans MS" panose="030F0702030302020204" pitchFamily="66" charset="0"/>
              </a:rPr>
              <a:t> words and tricky words.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6AAEFE-9A94-EFBA-1748-F172DF27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909" y="225197"/>
            <a:ext cx="2580952" cy="10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9133CD-16E8-3A39-8B1B-FC1D7AADD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78" y="3622627"/>
            <a:ext cx="4455072" cy="3235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BA4EBD-19D2-5FA6-1D0E-0D20266AD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863" y="1320429"/>
            <a:ext cx="1758629" cy="53123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38A42C-996A-1AD5-7436-CB923E918856}"/>
              </a:ext>
            </a:extLst>
          </p:cNvPr>
          <p:cNvSpPr txBox="1"/>
          <p:nvPr/>
        </p:nvSpPr>
        <p:spPr>
          <a:xfrm>
            <a:off x="8161984" y="2698196"/>
            <a:ext cx="34895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Comic Sans MS" panose="030F0702030302020204" pitchFamily="66" charset="0"/>
              </a:rPr>
              <a:t>Tricky Words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come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some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if </a:t>
            </a:r>
          </a:p>
          <a:p>
            <a:pPr algn="ctr"/>
            <a:r>
              <a:rPr lang="en-GB" sz="3600" dirty="0">
                <a:latin typeface="Comic Sans MS" panose="030F0702030302020204" pitchFamily="66" charset="0"/>
              </a:rPr>
              <a:t>came</a:t>
            </a:r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236" y="2577086"/>
            <a:ext cx="2167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</a:t>
            </a:r>
            <a:r>
              <a:rPr lang="en-GB" sz="2400" b="1" dirty="0" err="1">
                <a:latin typeface="Comic Sans MS"/>
                <a:cs typeface="Calibri" panose="020F0502020204030204"/>
              </a:rPr>
              <a:t>my</a:t>
            </a:r>
            <a:r>
              <a:rPr lang="en-GB" sz="2400" b="1" dirty="0">
                <a:latin typeface="Comic Sans MS"/>
                <a:cs typeface="Calibri" panose="020F0502020204030204"/>
              </a:rPr>
              <a:t> phoneme words. This week we are revising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wr</a:t>
            </a:r>
            <a:r>
              <a:rPr lang="en-GB" sz="2400" b="1" dirty="0" err="1">
                <a:latin typeface="Comic Sans MS"/>
                <a:cs typeface="Calibri" panose="020F0502020204030204"/>
              </a:rPr>
              <a:t>,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wa</a:t>
            </a:r>
            <a:r>
              <a:rPr lang="en-GB" sz="2400" b="1" dirty="0">
                <a:latin typeface="Comic Sans MS"/>
                <a:cs typeface="Calibri" panose="020F0502020204030204"/>
              </a:rPr>
              <a:t> and 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o.</a:t>
            </a:r>
            <a:endParaRPr lang="en-GB" sz="2400" dirty="0">
              <a:solidFill>
                <a:srgbClr val="00B05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0B2C7-EA11-C1E4-0C60-00F3C0B24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429" y="259127"/>
            <a:ext cx="1828571" cy="761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9E6A1-5E01-7972-52C1-9E877BBE3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29" y="1021032"/>
            <a:ext cx="1924051" cy="56877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0D358F-8822-A50E-E442-F2BDE12D1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246" y="348836"/>
            <a:ext cx="2407399" cy="672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70EE76-AC19-16B2-227F-357E89F9D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687" y="1123295"/>
            <a:ext cx="1924052" cy="55419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79883B-B693-3847-90B5-566131145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5575" y="149204"/>
            <a:ext cx="866667" cy="8761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F3C7AF-9C4F-4E2B-C162-BADEB1429E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7003" y="1568884"/>
            <a:ext cx="1683810" cy="49920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C7A6423-9D77-8CE0-8DBC-7654B4FB5DD4}"/>
              </a:ext>
            </a:extLst>
          </p:cNvPr>
          <p:cNvSpPr txBox="1"/>
          <p:nvPr/>
        </p:nvSpPr>
        <p:spPr>
          <a:xfrm>
            <a:off x="9647175" y="1123295"/>
            <a:ext cx="143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Sounds like o</a:t>
            </a:r>
          </a:p>
        </p:txBody>
      </p:sp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78214" y="1239478"/>
            <a:ext cx="11494292" cy="49090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dirty="0">
              <a:solidFill>
                <a:srgbClr val="CF1B1B"/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Talk to me about… Harvest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Take it outdoors!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Complete the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Sumdog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 tasks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That have been set for you! I’ve sent home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Your login, please stick it in your homework jotter.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73" y="2384562"/>
            <a:ext cx="5697147" cy="3671838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479286" y="3488343"/>
            <a:ext cx="3222703" cy="68619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75" y="5914572"/>
            <a:ext cx="1301817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1736</TotalTime>
  <Words>243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29/9/2025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263</cp:revision>
  <dcterms:created xsi:type="dcterms:W3CDTF">2022-02-03T07:54:20Z</dcterms:created>
  <dcterms:modified xsi:type="dcterms:W3CDTF">2025-09-25T12:18:43Z</dcterms:modified>
</cp:coreProperties>
</file>