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6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73696-37A8-4EDC-84A0-EC4F535099A7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1DAC9-D9E2-4BBD-997D-A9D72CE1D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DAC9-D9E2-4BBD-997D-A9D72CE1DD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s://login.renaissance.com/12d2c8a8-2823-404d-a533-8a77e03336fc?state=135fa224-c108-4b9d-a279-022b015990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pupil.gigletsedu.com/landin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>
                <a:latin typeface="Comic Sans MS"/>
                <a:cs typeface="Calibri Light"/>
              </a:rPr>
              <a:t>9</a:t>
            </a:r>
            <a:r>
              <a:rPr lang="en-GB" sz="5000" dirty="0" smtClean="0">
                <a:latin typeface="Comic Sans MS"/>
                <a:cs typeface="Calibri Light"/>
              </a:rPr>
              <a:t>/12/2024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utoShape 2" descr="28,213,538 Halloween clipart Vector Imag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SANTA'S LIST DAY - December 4 - National Day Cale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520" y="849178"/>
            <a:ext cx="6361557" cy="357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group 1 are learning to recognise and use the </a:t>
            </a:r>
            <a:r>
              <a:rPr lang="en-GB" b="1" dirty="0" err="1" smtClean="0">
                <a:solidFill>
                  <a:srgbClr val="00B050"/>
                </a:solidFill>
                <a:latin typeface="Comic Sans MS"/>
                <a:cs typeface="Calibri" panose="020F0502020204030204"/>
              </a:rPr>
              <a:t>ss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phoneme 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on word wall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543" y="5089464"/>
            <a:ext cx="2285714" cy="1190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824" y="260300"/>
            <a:ext cx="2115344" cy="633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are revising this phoneme.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858" y="2844220"/>
            <a:ext cx="42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are on the word wall in the homework bags. </a:t>
            </a: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16" y="5065936"/>
            <a:ext cx="2069577" cy="1019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145" y="1263386"/>
            <a:ext cx="2733324" cy="5433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012" y="4896044"/>
            <a:ext cx="2342857" cy="12571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8806" y="1164364"/>
            <a:ext cx="1914856" cy="563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,689 Children Reading Clip Art Royalty-Free Photos and Stock Images | 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535" y="4747845"/>
            <a:ext cx="3056711" cy="162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0631" y="703383"/>
            <a:ext cx="78985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P3 can now log on to MyOn and access a huge online library for them to read for enjoyment. Please make the most of this and enjoy the books with your child. </a:t>
            </a:r>
          </a:p>
          <a:p>
            <a:pPr algn="ctr"/>
            <a:r>
              <a:rPr lang="en-GB" b="1" u="sng" dirty="0" smtClean="0">
                <a:hlinkClick r:id="rId4"/>
              </a:rPr>
              <a:t>https</a:t>
            </a:r>
            <a:r>
              <a:rPr lang="en-GB" b="1" u="sng" dirty="0">
                <a:hlinkClick r:id="rId4"/>
              </a:rPr>
              <a:t>://login.renaissance.com/12d 2c8a8-2823-404d-a533-8a77e03336fc?state=135fa224-c108-4b9d-a279-022b015990ed</a:t>
            </a:r>
            <a:endParaRPr lang="en-GB" b="1" dirty="0"/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well as this they are using the school library to bring home a book linked to their reading assessments. After they have enjoyed this book at home they can come to school and take a small quiz on the book and then swap for anther one.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are also sending home reading books that we have completed in their reading groups in class.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Plenty of reading opportunities for you to enjoy at home!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9594" y="1773553"/>
            <a:ext cx="3627194" cy="126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0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906" y="500971"/>
            <a:ext cx="109669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P2 can now log onto </a:t>
            </a:r>
            <a:r>
              <a:rPr lang="en-GB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Giglets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and read and answer question on books that I have selected for them. I have selected a variety of six book so far. 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https://pupil.gigletsedu.com/landing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/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Please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try and complete one book per week.  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GB" sz="2800" b="1" i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school code is Mauchline</a:t>
            </a:r>
            <a:r>
              <a:rPr lang="en-GB" sz="28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2800" b="1" i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As well as this they are also borrowing books of their choice from the class library to read for enjoyment.</a:t>
            </a: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We are also sending home reading books they have completed in their reading groups in class.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922" y="1600201"/>
            <a:ext cx="2020149" cy="258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51860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</a:t>
            </a:r>
            <a:r>
              <a:rPr lang="en-GB" b="1" u="sng" dirty="0" smtClean="0">
                <a:solidFill>
                  <a:srgbClr val="7030A0"/>
                </a:solidFill>
                <a:latin typeface="Comic Sans MS"/>
                <a:cs typeface="Calibri"/>
              </a:rPr>
              <a:t>! Remember to log on and read!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pPr fontAlgn="base"/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about…</a:t>
            </a:r>
            <a:r>
              <a:rPr lang="en-GB" b="1" dirty="0" smtClean="0">
                <a:latin typeface="Comic Sans MS" panose="030F0702030302020204" pitchFamily="66" charset="0"/>
              </a:rPr>
              <a:t>We are looking at persuasive writing. Please can you discuss with your child 3 three to persuade Santa that you have been good this year! </a:t>
            </a:r>
            <a:endParaRPr lang="en-GB" sz="2000" b="1" dirty="0"/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Mathematics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Log onto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Sumdog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 ! I have create a task called “Have a go at these!” 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There is also a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Sumdog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 competition for you to join in with.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9" y="2323182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50" name="Picture 2" descr="SANTA'S LIST DAY - December 4 - National Day Calend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762993" y="3724154"/>
            <a:ext cx="2112840" cy="11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2021</TotalTime>
  <Words>497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Primary 2/3 Weekly Learning Update 9/12/2024</vt:lpstr>
      <vt:lpstr>Group 1  Active Literacy</vt:lpstr>
      <vt:lpstr>Group 2 Active Literacy</vt:lpstr>
      <vt:lpstr>PowerPoint Presentation</vt:lpstr>
      <vt:lpstr>PowerPoint Presentation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287</cp:revision>
  <dcterms:created xsi:type="dcterms:W3CDTF">2022-02-03T07:54:20Z</dcterms:created>
  <dcterms:modified xsi:type="dcterms:W3CDTF">2024-12-09T10:07:18Z</dcterms:modified>
</cp:coreProperties>
</file>