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66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1B1B"/>
    <a:srgbClr val="8B29A6"/>
    <a:srgbClr val="EBFFFD"/>
    <a:srgbClr val="1F1FC2"/>
    <a:srgbClr val="870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73696-37A8-4EDC-84A0-EC4F535099A7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1DAC9-D9E2-4BBD-997D-A9D72CE1D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1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1DAC9-D9E2-4BBD-997D-A9D72CE1DD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6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hyperlink" Target="https://login.renaissance.com/12d2c8a8-2823-404d-a533-8a77e03336fc?state=135fa224-c108-4b9d-a279-022b015990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pupil.gigletsedu.com/landing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</a:t>
            </a:r>
            <a:r>
              <a:rPr lang="en-GB" sz="5000" dirty="0" smtClean="0">
                <a:latin typeface="Comic Sans MS"/>
                <a:cs typeface="Calibri Light"/>
              </a:rPr>
              <a:t>2/3</a:t>
            </a:r>
            <a:br>
              <a:rPr lang="en-GB" sz="5000" dirty="0" smtClean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Weekly </a:t>
            </a:r>
            <a:r>
              <a:rPr lang="en-GB" sz="5000" dirty="0">
                <a:latin typeface="Comic Sans MS"/>
                <a:cs typeface="Calibri Light"/>
              </a:rPr>
              <a:t>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>
                <a:latin typeface="Comic Sans MS"/>
                <a:cs typeface="Calibri Light"/>
              </a:rPr>
              <a:t>9</a:t>
            </a:r>
            <a:r>
              <a:rPr lang="en-GB" sz="5000" dirty="0" smtClean="0">
                <a:latin typeface="Comic Sans MS"/>
                <a:cs typeface="Calibri Light"/>
              </a:rPr>
              <a:t>/12/2024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28,213,538 Halloween clipart Vector Imag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SANTA'S LIST DAY - December 4 - National Day Calend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520" y="849178"/>
            <a:ext cx="6361557" cy="357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https://youtu.be/DXvp4Ybx0W4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1 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2484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This week group 1 are learning to recognise and use the </a:t>
            </a:r>
            <a:r>
              <a:rPr lang="en-GB" b="1" dirty="0" err="1" smtClean="0">
                <a:solidFill>
                  <a:srgbClr val="00B050"/>
                </a:solidFill>
                <a:latin typeface="Comic Sans MS"/>
                <a:cs typeface="Calibri" panose="020F0502020204030204"/>
              </a:rPr>
              <a:t>ss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phoneme to read and spell.</a:t>
            </a:r>
          </a:p>
          <a:p>
            <a:pPr marL="0" indent="0">
              <a:buNone/>
            </a:pPr>
            <a:endParaRPr lang="en-GB" sz="2200" dirty="0" smtClean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01" y="1244245"/>
            <a:ext cx="37409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Tricky words I can read… on word wall</a:t>
            </a: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543" y="5089464"/>
            <a:ext cx="2285714" cy="11904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824" y="260300"/>
            <a:ext cx="2115344" cy="633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Consolidation week for spelling words.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We have covered these words in class but do you know them all!!??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3762644" cy="1411744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2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34" y="102697"/>
            <a:ext cx="9136566" cy="1166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latin typeface="Comic Sans MS"/>
                <a:cs typeface="Calibri" panose="020F0502020204030204"/>
              </a:rPr>
              <a:t>group 2 are revising this phoneme.</a:t>
            </a:r>
          </a:p>
          <a:p>
            <a:pPr marL="0" indent="0" algn="ctr">
              <a:buNone/>
            </a:pPr>
            <a:r>
              <a:rPr lang="en-GB" b="1" dirty="0" smtClean="0">
                <a:latin typeface="Comic Sans MS"/>
                <a:cs typeface="Calibri" panose="020F0502020204030204"/>
              </a:rPr>
              <a:t>I can read and spell them!</a:t>
            </a:r>
            <a:endParaRPr lang="en-GB" b="1" dirty="0">
              <a:latin typeface="Comic Sans MS"/>
              <a:cs typeface="Calibri" panose="020F0502020204030204"/>
            </a:endParaRPr>
          </a:p>
          <a:p>
            <a:pPr marL="0" indent="0" algn="ctr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6858" y="2844220"/>
            <a:ext cx="429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/>
                <a:cs typeface="Calibri" panose="020F0502020204030204"/>
              </a:rPr>
              <a:t>Tricky words are on the word wall in the homework bags. </a:t>
            </a:r>
          </a:p>
          <a:p>
            <a:r>
              <a:rPr lang="en-GB" sz="2400" b="1" dirty="0" smtClean="0">
                <a:latin typeface="Comic Sans MS"/>
                <a:cs typeface="Calibri" panose="020F0502020204030204"/>
              </a:rPr>
              <a:t>If you can read them try spelling them!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816" y="5065936"/>
            <a:ext cx="2069577" cy="10193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7145" y="1263386"/>
            <a:ext cx="2733324" cy="5433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9012" y="4896044"/>
            <a:ext cx="2342857" cy="12571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8806" y="1164364"/>
            <a:ext cx="1914856" cy="563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5,689 Children Reading Clip Art Royalty-Free Photos and Stock Images |  Shutter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535" y="4747845"/>
            <a:ext cx="3056711" cy="162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0631" y="703383"/>
            <a:ext cx="78985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P3 can now log on to MyOn and access a huge online library for them to read for enjoyment. Please make the most of this and enjoy the books with your child. </a:t>
            </a:r>
          </a:p>
          <a:p>
            <a:pPr algn="ctr"/>
            <a:r>
              <a:rPr lang="en-GB" b="1" u="sng" dirty="0" smtClean="0">
                <a:hlinkClick r:id="rId4"/>
              </a:rPr>
              <a:t>https</a:t>
            </a:r>
            <a:r>
              <a:rPr lang="en-GB" b="1" u="sng" dirty="0">
                <a:hlinkClick r:id="rId4"/>
              </a:rPr>
              <a:t>://login.renaissance.com/12d 2c8a8-2823-404d-a533-8a77e03336fc?state=135fa224-c108-4b9d-a279-022b015990ed</a:t>
            </a:r>
            <a:endParaRPr lang="en-GB" b="1" dirty="0"/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well as this they are using the school library to bring home a book linked to their reading assessments. After they have enjoyed this book at home they can come to school and take a small quiz on the book and then swap for anther one.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are also sending home reading books that we have completed in their reading groups in class.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Plenty of reading opportunities for you to enjoy at home!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9594" y="1773553"/>
            <a:ext cx="3627194" cy="12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0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8906" y="500971"/>
            <a:ext cx="1096693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P2 can now log onto </a:t>
            </a:r>
            <a:r>
              <a:rPr lang="en-GB" sz="28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Giglets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 and read and answer question on books that I have selected for them. I have selected a variety of six book so far. 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  <a:hlinkClick r:id="rId2"/>
              </a:rPr>
              <a:t>https://pupil.gigletsedu.com/landing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2"/>
              </a:rPr>
              <a:t>/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Please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try and complete one book per week.  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b="1" i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</a:t>
            </a:r>
            <a:r>
              <a:rPr lang="en-GB" sz="2800" b="1" i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school code is Mauchline</a:t>
            </a:r>
            <a:r>
              <a:rPr lang="en-GB" sz="2800" b="1" i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GB" sz="2800" b="1" i="1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As well as this they are also borrowing books of their choice from the class library to read for enjoyment.</a:t>
            </a:r>
          </a:p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We are also sending home reading books they have completed in their reading groups in class.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922" y="1600201"/>
            <a:ext cx="2020149" cy="258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0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1" y="298087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 Learning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178214" y="1239478"/>
            <a:ext cx="11494292" cy="51860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Comic Sans MS"/>
                <a:cs typeface="Calibri"/>
              </a:rPr>
              <a:t>Active Literacy Spelling and Phoneme of the week.</a:t>
            </a:r>
            <a:endParaRPr lang="en-GB" b="1" dirty="0">
              <a:solidFill>
                <a:srgbClr val="7030A0"/>
              </a:solidFill>
              <a:latin typeface="Comic Sans MS"/>
              <a:cs typeface="Calibri"/>
            </a:endParaRPr>
          </a:p>
          <a:p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Please practise your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spelling/new phoneme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words at home using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the spelling activity cards or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think of your own fun ways to practise your words.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We will have a quick check up of the spelling words towards the end of the week</a:t>
            </a:r>
            <a:r>
              <a:rPr lang="en-GB" b="1" u="sng" dirty="0" smtClean="0">
                <a:solidFill>
                  <a:srgbClr val="7030A0"/>
                </a:solidFill>
                <a:latin typeface="Comic Sans MS"/>
                <a:cs typeface="Calibri"/>
              </a:rPr>
              <a:t>! Remember to log on and read!</a:t>
            </a:r>
          </a:p>
          <a:p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sz="500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pPr fontAlgn="base"/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    Talk to me </a:t>
            </a:r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about…</a:t>
            </a:r>
            <a:r>
              <a:rPr lang="en-GB" b="1" dirty="0" smtClean="0">
                <a:latin typeface="Comic Sans MS" panose="030F0702030302020204" pitchFamily="66" charset="0"/>
              </a:rPr>
              <a:t>We are looking at persuasive writing. Please can you discuss with your child 3 three to persuade Santa that you have been good this year! </a:t>
            </a:r>
            <a:endParaRPr lang="en-GB" sz="2000" b="1" dirty="0"/>
          </a:p>
          <a:p>
            <a:endParaRPr lang="en-GB" b="1" dirty="0" smtClean="0">
              <a:latin typeface="Comic Sans MS" panose="030F0702030302020204" pitchFamily="66" charset="0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Numeracy and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Mathematics</a:t>
            </a: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Log onto </a:t>
            </a:r>
            <a:r>
              <a:rPr lang="en-GB" b="1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Sumdog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 ! I have create a task called “Have a go at these!” </a:t>
            </a: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There is also a </a:t>
            </a:r>
            <a:r>
              <a:rPr lang="en-GB" b="1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Sumdog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 competition for you to join in with.</a:t>
            </a:r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sz="2000" b="1" dirty="0" smtClean="0">
                <a:solidFill>
                  <a:srgbClr val="CF1B1B"/>
                </a:solidFill>
                <a:latin typeface="Comic Sans MS"/>
                <a:cs typeface="Calibri"/>
              </a:rPr>
              <a:t>	</a:t>
            </a:r>
            <a:r>
              <a:rPr lang="en-GB" b="1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</a:t>
            </a:r>
            <a:endParaRPr lang="en-GB" sz="2000" b="1" dirty="0">
              <a:solidFill>
                <a:srgbClr val="CF1B1B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185" y="165371"/>
            <a:ext cx="2561325" cy="1145084"/>
          </a:xfrm>
          <a:prstGeom prst="rect">
            <a:avLst/>
          </a:prstGeom>
        </p:spPr>
      </p:pic>
      <p:pic>
        <p:nvPicPr>
          <p:cNvPr id="6" name="Picture 2" descr="17,949 Girls Talking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9" y="2323182"/>
            <a:ext cx="1433015" cy="127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8" descr="Mydayink - I love following @theprimaryparty! This Ways to Show Numbers  Anchor Chart is perfection! 👌🏻 Heather has great ideas and activities for  the classroom and a positive and inspiring insta feed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050" name="Picture 2" descr="SANTA'S LIST DAY - December 4 - National Day Calend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762993" y="3724154"/>
            <a:ext cx="2112840" cy="11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3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2743" y="459894"/>
            <a:ext cx="9227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Some ideas for you to try with the new phoneme or your spelling words. </a:t>
            </a:r>
          </a:p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Record them in your Home Learning jotter.</a:t>
            </a:r>
            <a:endParaRPr lang="en-GB" dirty="0"/>
          </a:p>
        </p:txBody>
      </p:sp>
      <p:pic>
        <p:nvPicPr>
          <p:cNvPr id="3076" name="Picture 4" descr="Font Design Word Spelling Time On Stock Vector (Royalty Free) 1672914616 | 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0135" y="2008272"/>
            <a:ext cx="6164633" cy="286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165" y="1106225"/>
            <a:ext cx="75342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7"/>
            <a:ext cx="5557075" cy="1981389"/>
          </a:xfrm>
        </p:spPr>
        <p:txBody>
          <a:bodyPr anchor="b">
            <a:normAutofit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P2/3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Learning Update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71805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557212" y="3432531"/>
            <a:ext cx="11494292" cy="2287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Please visit the blog for photos and information about activities taking place in </a:t>
            </a:r>
            <a:r>
              <a:rPr lang="en-GB" sz="2800" dirty="0" smtClean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class.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800" dirty="0">
              <a:latin typeface="Comic Sans MS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If you have any questions, please do not hesitate to contact me, </a:t>
            </a:r>
            <a:r>
              <a:rPr lang="en-GB" sz="2800" dirty="0" smtClean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jacqueline.bryson@glow.sch.uk</a:t>
            </a:r>
            <a:endParaRPr lang="en-GB" sz="2800" dirty="0">
              <a:solidFill>
                <a:srgbClr val="000000"/>
              </a:solidFill>
              <a:latin typeface="Comic Sans MS"/>
              <a:ea typeface="+mn-lt"/>
              <a:cs typeface="+mn-lt"/>
            </a:endParaRP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314A6D51-E690-4D2D-BE30-0EDFC5AF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5080" y="347109"/>
            <a:ext cx="3817545" cy="28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2021</TotalTime>
  <Words>497</Words>
  <Application>Microsoft Office PowerPoint</Application>
  <PresentationFormat>Widescreen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Primary 2/3 Weekly Learning Update 9/12/2024</vt:lpstr>
      <vt:lpstr>Group 1  Active Literacy</vt:lpstr>
      <vt:lpstr>Group 2 Active Literacy</vt:lpstr>
      <vt:lpstr>PowerPoint Presentation</vt:lpstr>
      <vt:lpstr>PowerPoint Presentation</vt:lpstr>
      <vt:lpstr>Home Learning</vt:lpstr>
      <vt:lpstr>PowerPoint Presentation</vt:lpstr>
      <vt:lpstr>P2/3 Learning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Mrs BRYSON</cp:lastModifiedBy>
  <cp:revision>287</cp:revision>
  <dcterms:created xsi:type="dcterms:W3CDTF">2022-02-03T07:54:20Z</dcterms:created>
  <dcterms:modified xsi:type="dcterms:W3CDTF">2024-12-09T10:07:18Z</dcterms:modified>
</cp:coreProperties>
</file>