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55" d="100"/>
          <a:sy n="55" d="100"/>
        </p:scale>
        <p:origin x="88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opmarks.co.uk/learning-to-count/coconut-odd-or-even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25</a:t>
            </a:r>
            <a:r>
              <a:rPr lang="en-GB" sz="5000" dirty="0" smtClean="0">
                <a:latin typeface="Comic Sans MS"/>
                <a:cs typeface="Calibri Light"/>
              </a:rPr>
              <a:t>/11/2024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utoShape 2" descr="28,213,538 Halloween clipart Vector Imag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Free Autumnal Frost Images | Download at StockC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77" y="960455"/>
            <a:ext cx="19431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1 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group 1 are learning to recognise and use the </a:t>
            </a:r>
            <a:r>
              <a:rPr lang="en-GB" b="1" dirty="0" err="1" smtClean="0">
                <a:solidFill>
                  <a:srgbClr val="00B050"/>
                </a:solidFill>
                <a:latin typeface="Comic Sans MS"/>
                <a:cs typeface="Calibri" panose="020F0502020204030204"/>
              </a:rPr>
              <a:t>ea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phoneme 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Tricky words I can read… on word wall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44" y="4760892"/>
            <a:ext cx="2504762" cy="923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458" y="190905"/>
            <a:ext cx="2247619" cy="6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2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group 2 are revising this phoneme.</a:t>
            </a:r>
          </a:p>
          <a:p>
            <a:pPr marL="0" indent="0" algn="ctr">
              <a:buNone/>
            </a:pPr>
            <a:r>
              <a:rPr lang="en-GB" b="1" dirty="0" smtClean="0">
                <a:latin typeface="Comic Sans MS"/>
                <a:cs typeface="Calibri" panose="020F0502020204030204"/>
              </a:rPr>
              <a:t>I can read and spell them!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858" y="2844220"/>
            <a:ext cx="429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/>
                <a:cs typeface="Calibri" panose="020F0502020204030204"/>
              </a:rPr>
              <a:t>Tricky words are on the word wall in the homework bags. </a:t>
            </a:r>
          </a:p>
          <a:p>
            <a:r>
              <a:rPr lang="en-GB" sz="2400" b="1" dirty="0" smtClean="0">
                <a:latin typeface="Comic Sans MS"/>
                <a:cs typeface="Calibri" panose="020F0502020204030204"/>
              </a:rPr>
              <a:t>If you can read them try spelling them!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78" y="5004179"/>
            <a:ext cx="2657143" cy="114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685" y="1211873"/>
            <a:ext cx="1866468" cy="54952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2180" y="1211873"/>
            <a:ext cx="5019354" cy="403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43550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week!</a:t>
            </a: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</a:t>
            </a:r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about…</a:t>
            </a:r>
            <a:r>
              <a:rPr lang="en-GB" b="1" dirty="0" smtClean="0">
                <a:latin typeface="Comic Sans MS" panose="030F0702030302020204" pitchFamily="66" charset="0"/>
              </a:rPr>
              <a:t>Article of the month 27. “Food, clothing and a safe home.” Can you talk about these in terms of the differences between wants and needs.</a:t>
            </a: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</a:t>
            </a: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9" y="2323182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https://www.topmarks.co.uk/media/games/coconut-multiples2/qr-code-odd-or-ev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90" y="432125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conut Odd or Ev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04" y="4363325"/>
            <a:ext cx="2116390" cy="137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6236" y="6139437"/>
            <a:ext cx="812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www.topmarks.co.uk/learning-to-count/coconut-odd-or-even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1958</TotalTime>
  <Words>261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Primary 2/3 Weekly Learning Update 25/11/2024</vt:lpstr>
      <vt:lpstr>Group 1  Active Literacy</vt:lpstr>
      <vt:lpstr>Group 2 Active Literacy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280</cp:revision>
  <dcterms:created xsi:type="dcterms:W3CDTF">2022-02-03T07:54:20Z</dcterms:created>
  <dcterms:modified xsi:type="dcterms:W3CDTF">2024-11-26T11:06:02Z</dcterms:modified>
</cp:coreProperties>
</file>