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  <p:sldId id="263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1B1B"/>
    <a:srgbClr val="8B29A6"/>
    <a:srgbClr val="EBFFFD"/>
    <a:srgbClr val="1F1FC2"/>
    <a:srgbClr val="870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39E84-62E7-66ED-3C1A-D3FEC2912E05}" v="73" dt="2022-02-04T13:05:03.845"/>
    <p1510:client id="{30AB7438-8BBF-F174-E236-BAB4D4859F6E}" v="260" dt="2022-02-04T10:34:15.125"/>
    <p1510:client id="{4D6F93E7-671D-0227-0726-4C84037C6AE8}" v="675" dt="2022-02-03T17:10:22.258"/>
    <p1510:client id="{7724260D-F1C4-4072-ABF1-B30BAD5F250A}" v="516" dt="2022-02-03T08:41:20.188"/>
    <p1510:client id="{7D550771-3233-D1B0-8C46-EC1582D65CCB}" v="585" dt="2022-02-09T08:54:46.120"/>
    <p1510:client id="{88B5C0C5-8320-91E1-1923-F85F737CCECC}" v="30" dt="2022-02-04T12:59:09.915"/>
    <p1510:client id="{9A77C561-0A47-A82B-4F13-638C96D72082}" v="69" dt="2022-02-09T10:58:52.402"/>
    <p1510:client id="{A14450A1-F76D-C9B9-E14A-EC1801BD9EDB}" v="123" dt="2022-02-10T08:03:30.904"/>
    <p1510:client id="{E8209CDD-2C40-A843-9D7B-93E2E1F8A7E0}" v="230" dt="2022-02-04T08:37:2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 snapToGrid="0">
      <p:cViewPr varScale="1">
        <p:scale>
          <a:sx n="55" d="100"/>
          <a:sy n="55" d="100"/>
        </p:scale>
        <p:origin x="88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26/11/2024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opmarks.co.uk/learning-to-count/coconut-odd-or-even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000" dirty="0">
                <a:latin typeface="Comic Sans MS"/>
                <a:cs typeface="Calibri Light"/>
              </a:rPr>
              <a:t>Primary </a:t>
            </a:r>
            <a:r>
              <a:rPr lang="en-GB" sz="5000" dirty="0" smtClean="0">
                <a:latin typeface="Comic Sans MS"/>
                <a:cs typeface="Calibri Light"/>
              </a:rPr>
              <a:t>2/3</a:t>
            </a:r>
            <a:br>
              <a:rPr lang="en-GB" sz="5000" dirty="0" smtClean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Weekly </a:t>
            </a:r>
            <a:r>
              <a:rPr lang="en-GB" sz="5000" dirty="0">
                <a:latin typeface="Comic Sans MS"/>
                <a:cs typeface="Calibri Light"/>
              </a:rPr>
              <a:t>Learning Update</a:t>
            </a:r>
            <a:br>
              <a:rPr lang="en-GB" sz="5000" dirty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25</a:t>
            </a:r>
            <a:r>
              <a:rPr lang="en-GB" sz="5000" dirty="0" smtClean="0">
                <a:latin typeface="Comic Sans MS"/>
                <a:cs typeface="Calibri Light"/>
              </a:rPr>
              <a:t>/11/2024</a:t>
            </a:r>
            <a:endParaRPr lang="en-GB" sz="5000" dirty="0">
              <a:latin typeface="Comic Sans MS"/>
            </a:endParaRPr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utoShape 2" descr="28,213,538 Halloween clipart Vector Imag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Free Autumnal Frost Images | Download at StockCa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77" y="960455"/>
            <a:ext cx="194310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https://youtu.be/DXvp4Ybx0W4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1 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2484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This week group 1 are learning to recognise and use the </a:t>
            </a:r>
            <a:r>
              <a:rPr lang="en-GB" b="1" dirty="0" err="1" smtClean="0">
                <a:solidFill>
                  <a:srgbClr val="00B050"/>
                </a:solidFill>
                <a:latin typeface="Comic Sans MS"/>
                <a:cs typeface="Calibri" panose="020F0502020204030204"/>
              </a:rPr>
              <a:t>ea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phoneme to read and spell.</a:t>
            </a:r>
          </a:p>
          <a:p>
            <a:pPr marL="0" indent="0">
              <a:buNone/>
            </a:pPr>
            <a:endParaRPr lang="en-GB" sz="2200" dirty="0" smtClean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9301" y="1244245"/>
            <a:ext cx="37409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Tricky words I can read… on word wall</a:t>
            </a: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444" y="4760892"/>
            <a:ext cx="2504762" cy="9238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4458" y="190905"/>
            <a:ext cx="2247619" cy="6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Consolidation week for spelling words.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We have covered these words in class but do you know them all!!??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3762644" cy="1411744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2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434" y="102697"/>
            <a:ext cx="9136566" cy="1166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dirty="0">
                <a:latin typeface="Comic Sans MS"/>
                <a:cs typeface="Calibri" panose="020F0502020204030204"/>
              </a:rPr>
              <a:t>This week </a:t>
            </a:r>
            <a:r>
              <a:rPr lang="en-GB" b="1" dirty="0" smtClean="0">
                <a:latin typeface="Comic Sans MS"/>
                <a:cs typeface="Calibri" panose="020F0502020204030204"/>
              </a:rPr>
              <a:t>group 2 are revising this phoneme.</a:t>
            </a:r>
          </a:p>
          <a:p>
            <a:pPr marL="0" indent="0" algn="ctr">
              <a:buNone/>
            </a:pPr>
            <a:r>
              <a:rPr lang="en-GB" b="1" dirty="0" smtClean="0">
                <a:latin typeface="Comic Sans MS"/>
                <a:cs typeface="Calibri" panose="020F0502020204030204"/>
              </a:rPr>
              <a:t>I can read and spell them!</a:t>
            </a:r>
            <a:endParaRPr lang="en-GB" b="1" dirty="0">
              <a:latin typeface="Comic Sans MS"/>
              <a:cs typeface="Calibri" panose="020F0502020204030204"/>
            </a:endParaRPr>
          </a:p>
          <a:p>
            <a:pPr marL="0" indent="0" algn="ctr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6858" y="2844220"/>
            <a:ext cx="429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mic Sans MS"/>
                <a:cs typeface="Calibri" panose="020F0502020204030204"/>
              </a:rPr>
              <a:t>Tricky words are on the word wall in the homework bags. </a:t>
            </a:r>
          </a:p>
          <a:p>
            <a:r>
              <a:rPr lang="en-GB" sz="2400" b="1" dirty="0" smtClean="0">
                <a:latin typeface="Comic Sans MS"/>
                <a:cs typeface="Calibri" panose="020F0502020204030204"/>
              </a:rPr>
              <a:t>If you can read them try spelling them!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278" y="5004179"/>
            <a:ext cx="2657143" cy="1142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1685" y="1211873"/>
            <a:ext cx="1866468" cy="54952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2180" y="1211873"/>
            <a:ext cx="5019354" cy="403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01" y="298087"/>
            <a:ext cx="5557075" cy="806698"/>
          </a:xfrm>
        </p:spPr>
        <p:txBody>
          <a:bodyPr anchor="b"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Home Learning</a:t>
            </a:r>
            <a:endParaRPr lang="en-GB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178214" y="1239478"/>
            <a:ext cx="11494292" cy="43550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Comic Sans MS"/>
                <a:cs typeface="Calibri"/>
              </a:rPr>
              <a:t>Active Literacy Spelling and Phoneme of the week.</a:t>
            </a:r>
            <a:endParaRPr lang="en-GB" b="1" dirty="0">
              <a:solidFill>
                <a:srgbClr val="7030A0"/>
              </a:solidFill>
              <a:latin typeface="Comic Sans MS"/>
              <a:cs typeface="Calibri"/>
            </a:endParaRPr>
          </a:p>
          <a:p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Please practise your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spelling/new phoneme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words at home using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the spelling activity cards or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think of your own fun ways to practise your words.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We will have a quick check up of the spelling words towards the end of the week!</a:t>
            </a:r>
          </a:p>
          <a:p>
            <a:endParaRPr lang="en-GB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endParaRPr lang="en-GB" sz="500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dirty="0" smtClean="0">
              <a:solidFill>
                <a:srgbClr val="CF1B1B"/>
              </a:solidFill>
              <a:latin typeface="Comic Sans MS"/>
              <a:cs typeface="Calibri"/>
            </a:endParaRPr>
          </a:p>
          <a:p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    Talk to me </a:t>
            </a:r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about…</a:t>
            </a:r>
            <a:r>
              <a:rPr lang="en-GB" b="1" dirty="0" smtClean="0">
                <a:latin typeface="Comic Sans MS" panose="030F0702030302020204" pitchFamily="66" charset="0"/>
              </a:rPr>
              <a:t>Article of the month 27. “Food, clothing and a safe home.” Can you talk about these in terms of the differences between wants and needs.</a:t>
            </a: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Numeracy and Mathematics</a:t>
            </a:r>
          </a:p>
          <a:p>
            <a:r>
              <a:rPr lang="en-GB" sz="2000" b="1" dirty="0" smtClean="0">
                <a:solidFill>
                  <a:srgbClr val="CF1B1B"/>
                </a:solidFill>
                <a:latin typeface="Comic Sans MS"/>
                <a:cs typeface="Calibri"/>
              </a:rPr>
              <a:t>	</a:t>
            </a:r>
            <a:r>
              <a:rPr lang="en-GB" b="1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</a:t>
            </a:r>
            <a:endParaRPr lang="en-GB" sz="2000" b="1" dirty="0">
              <a:solidFill>
                <a:srgbClr val="CF1B1B"/>
              </a:solidFill>
              <a:latin typeface="Comic Sans MS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B7C60D9-F472-40DC-A84B-B2C98621D6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185" y="165371"/>
            <a:ext cx="2561325" cy="1145084"/>
          </a:xfrm>
          <a:prstGeom prst="rect">
            <a:avLst/>
          </a:prstGeom>
        </p:spPr>
      </p:pic>
      <p:pic>
        <p:nvPicPr>
          <p:cNvPr id="6" name="Picture 2" descr="17,949 Girls Talking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9" y="2323182"/>
            <a:ext cx="1433015" cy="127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8" descr="Mydayink - I love following @theprimaryparty! This Ways to Show Numbers  Anchor Chart is perfection! 👌🏻 Heather has great ideas and activities for  the classroom and a positive and inspiring insta feed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26" name="Picture 2" descr="https://www.topmarks.co.uk/media/games/coconut-multiples2/qr-code-odd-or-eve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990" y="432125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conut Odd or Ev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04" y="4363325"/>
            <a:ext cx="2116390" cy="137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96236" y="6139437"/>
            <a:ext cx="812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www.topmarks.co.uk/learning-to-count/coconut-odd-or-even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2743" y="459894"/>
            <a:ext cx="9227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Some ideas for you to try with the new phoneme or your spelling words. </a:t>
            </a:r>
          </a:p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Record them in your Home Learning jotter.</a:t>
            </a:r>
            <a:endParaRPr lang="en-GB" dirty="0"/>
          </a:p>
        </p:txBody>
      </p:sp>
      <p:pic>
        <p:nvPicPr>
          <p:cNvPr id="3076" name="Picture 4" descr="Font Design Word Spelling Time On Stock Vector (Royalty Free) 1672914616 | 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0135" y="2008272"/>
            <a:ext cx="6164633" cy="286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165" y="1106225"/>
            <a:ext cx="753427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42" y="270987"/>
            <a:ext cx="5557075" cy="1981389"/>
          </a:xfrm>
        </p:spPr>
        <p:txBody>
          <a:bodyPr anchor="b">
            <a:normAutofit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P2/3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Learning Update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557117" y="271805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557212" y="3432531"/>
            <a:ext cx="11494292" cy="2287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Please visit the blog for photos and information about activities taking place in </a:t>
            </a:r>
            <a:r>
              <a:rPr lang="en-GB" sz="2800" dirty="0" smtClean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class.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sz="2800" dirty="0">
              <a:latin typeface="Comic Sans MS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If you have any questions, please do not hesitate to contact me, </a:t>
            </a:r>
            <a:r>
              <a:rPr lang="en-GB" sz="2800" dirty="0" smtClean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jacqueline.bryson@glow.sch.uk</a:t>
            </a:r>
            <a:endParaRPr lang="en-GB" sz="2800" dirty="0">
              <a:solidFill>
                <a:srgbClr val="000000"/>
              </a:solidFill>
              <a:latin typeface="Comic Sans MS"/>
              <a:ea typeface="+mn-lt"/>
              <a:cs typeface="+mn-lt"/>
            </a:endParaRPr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314A6D51-E690-4D2D-BE30-0EDFC5AFC6E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95080" y="347109"/>
            <a:ext cx="3817545" cy="28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1958</TotalTime>
  <Words>261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Primary 2/3 Weekly Learning Update 25/11/2024</vt:lpstr>
      <vt:lpstr>Group 1  Active Literacy</vt:lpstr>
      <vt:lpstr>Group 2 Active Literacy</vt:lpstr>
      <vt:lpstr>Home Learning</vt:lpstr>
      <vt:lpstr>PowerPoint Presentation</vt:lpstr>
      <vt:lpstr>P2/3 Learning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MaucPrKircaldyJ</dc:creator>
  <cp:lastModifiedBy>Mrs BRYSON</cp:lastModifiedBy>
  <cp:revision>280</cp:revision>
  <dcterms:created xsi:type="dcterms:W3CDTF">2022-02-03T07:54:20Z</dcterms:created>
  <dcterms:modified xsi:type="dcterms:W3CDTF">2024-11-26T11:06:02Z</dcterms:modified>
</cp:coreProperties>
</file>