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1" r:id="rId6"/>
    <p:sldId id="264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1B1B"/>
    <a:srgbClr val="8B29A6"/>
    <a:srgbClr val="EBFFFD"/>
    <a:srgbClr val="1F1FC2"/>
    <a:srgbClr val="870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39E84-62E7-66ED-3C1A-D3FEC2912E05}" v="73" dt="2022-02-04T13:05:03.845"/>
    <p1510:client id="{30AB7438-8BBF-F174-E236-BAB4D4859F6E}" v="260" dt="2022-02-04T10:34:15.125"/>
    <p1510:client id="{4D6F93E7-671D-0227-0726-4C84037C6AE8}" v="675" dt="2022-02-03T17:10:22.258"/>
    <p1510:client id="{7724260D-F1C4-4072-ABF1-B30BAD5F250A}" v="516" dt="2022-02-03T08:41:20.188"/>
    <p1510:client id="{7D550771-3233-D1B0-8C46-EC1582D65CCB}" v="585" dt="2022-02-09T08:54:46.120"/>
    <p1510:client id="{88B5C0C5-8320-91E1-1923-F85F737CCECC}" v="30" dt="2022-02-04T12:59:09.915"/>
    <p1510:client id="{9A77C561-0A47-A82B-4F13-638C96D72082}" v="69" dt="2022-02-09T10:58:52.402"/>
    <p1510:client id="{A14450A1-F76D-C9B9-E14A-EC1801BD9EDB}" v="123" dt="2022-02-10T08:03:30.904"/>
    <p1510:client id="{E8209CDD-2C40-A843-9D7B-93E2E1F8A7E0}" v="230" dt="2022-02-04T08:37:2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 snapToGrid="0">
      <p:cViewPr varScale="1">
        <p:scale>
          <a:sx n="86" d="100"/>
          <a:sy n="86" d="100"/>
        </p:scale>
        <p:origin x="70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18/11/2024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ictgames.com/sharkNumbers/mobile/index.html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000" dirty="0">
                <a:latin typeface="Comic Sans MS"/>
                <a:cs typeface="Calibri Light"/>
              </a:rPr>
              <a:t>Primary </a:t>
            </a:r>
            <a:r>
              <a:rPr lang="en-GB" sz="5000" dirty="0" smtClean="0">
                <a:latin typeface="Comic Sans MS"/>
                <a:cs typeface="Calibri Light"/>
              </a:rPr>
              <a:t>2/3</a:t>
            </a:r>
            <a:br>
              <a:rPr lang="en-GB" sz="5000" dirty="0" smtClean="0">
                <a:latin typeface="Comic Sans MS"/>
                <a:cs typeface="Calibri Light"/>
              </a:rPr>
            </a:br>
            <a:r>
              <a:rPr lang="en-GB" sz="5000" dirty="0" smtClean="0">
                <a:latin typeface="Comic Sans MS"/>
                <a:cs typeface="Calibri Light"/>
              </a:rPr>
              <a:t>Weekly </a:t>
            </a:r>
            <a:r>
              <a:rPr lang="en-GB" sz="5000" dirty="0">
                <a:latin typeface="Comic Sans MS"/>
                <a:cs typeface="Calibri Light"/>
              </a:rPr>
              <a:t>Learning Update</a:t>
            </a:r>
            <a:br>
              <a:rPr lang="en-GB" sz="5000" dirty="0">
                <a:latin typeface="Comic Sans MS"/>
                <a:cs typeface="Calibri Light"/>
              </a:rPr>
            </a:br>
            <a:r>
              <a:rPr lang="en-GB" sz="5000" dirty="0" smtClean="0">
                <a:latin typeface="Comic Sans MS"/>
                <a:cs typeface="Calibri Light"/>
              </a:rPr>
              <a:t>18/11/2024</a:t>
            </a:r>
            <a:endParaRPr lang="en-GB" sz="5000" dirty="0">
              <a:latin typeface="Comic Sans M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28,213,538 Halloween clipart Vector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Free Autumnal Frost Images | Download at StockC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77" y="960455"/>
            <a:ext cx="1943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https://youtu.be/DXvp4Ybx0W4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1 </a:t>
            </a:r>
            <a:b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24843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group 1 are learning to recognise and use the </a:t>
            </a:r>
            <a:r>
              <a:rPr lang="en-GB" b="1" dirty="0" smtClean="0">
                <a:solidFill>
                  <a:srgbClr val="00B050"/>
                </a:solidFill>
                <a:latin typeface="Comic Sans MS"/>
                <a:cs typeface="Calibri" panose="020F0502020204030204"/>
              </a:rPr>
              <a:t>ay</a:t>
            </a:r>
            <a:r>
              <a:rPr lang="en-GB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phoneme to read and spell.</a:t>
            </a:r>
          </a:p>
          <a:p>
            <a:pPr marL="0" indent="0">
              <a:buNone/>
            </a:pPr>
            <a:endParaRPr lang="en-GB" sz="2200" dirty="0" smtClean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9301" y="1244245"/>
            <a:ext cx="37409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Tricky words I can read… on word wall</a:t>
            </a: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24" y="360904"/>
            <a:ext cx="2135058" cy="613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49" y="4833325"/>
            <a:ext cx="2514286" cy="1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Consolidation week for spelling words.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We have covered these words in class but do you know them all!!??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11744"/>
          </a:xfrm>
        </p:spPr>
        <p:txBody>
          <a:bodyPr anchor="b">
            <a:normAutofit fontScale="90000"/>
          </a:bodyPr>
          <a:lstStyle/>
          <a:p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2</a:t>
            </a:r>
            <a:b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434" y="102697"/>
            <a:ext cx="9136566" cy="11664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b="1" dirty="0">
                <a:latin typeface="Comic Sans MS"/>
                <a:cs typeface="Calibri" panose="020F0502020204030204"/>
              </a:rPr>
              <a:t>This week </a:t>
            </a:r>
            <a:r>
              <a:rPr lang="en-GB" b="1" dirty="0" smtClean="0">
                <a:latin typeface="Comic Sans MS"/>
                <a:cs typeface="Calibri" panose="020F0502020204030204"/>
              </a:rPr>
              <a:t>group 2 are revising this phoneme.</a:t>
            </a:r>
          </a:p>
          <a:p>
            <a:pPr marL="0" indent="0" algn="ctr">
              <a:buNone/>
            </a:pPr>
            <a:r>
              <a:rPr lang="en-GB" b="1" dirty="0" smtClean="0">
                <a:latin typeface="Comic Sans MS"/>
                <a:cs typeface="Calibri" panose="020F0502020204030204"/>
              </a:rPr>
              <a:t>I can read and spell them!</a:t>
            </a:r>
            <a:endParaRPr lang="en-GB" b="1" dirty="0">
              <a:latin typeface="Comic Sans MS"/>
              <a:cs typeface="Calibri" panose="020F0502020204030204"/>
            </a:endParaRPr>
          </a:p>
          <a:p>
            <a:pPr marL="0" indent="0" algn="ctr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858" y="2844220"/>
            <a:ext cx="429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Comic Sans MS"/>
                <a:cs typeface="Calibri" panose="020F0502020204030204"/>
              </a:rPr>
              <a:t>Tricky words are on the word wall in the homework bags. </a:t>
            </a:r>
          </a:p>
          <a:p>
            <a:r>
              <a:rPr lang="en-GB" sz="2400" b="1" dirty="0" smtClean="0">
                <a:latin typeface="Comic Sans MS"/>
                <a:cs typeface="Calibri" panose="020F0502020204030204"/>
              </a:rPr>
              <a:t>If you can read them try spelling them!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76" y="5215460"/>
            <a:ext cx="2419048" cy="1142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8" y="1371812"/>
            <a:ext cx="1745888" cy="5140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440" y="1190343"/>
            <a:ext cx="5000495" cy="550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039" y="479502"/>
            <a:ext cx="902133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This week for writing we will be </a:t>
            </a:r>
            <a:r>
              <a:rPr lang="en-GB" sz="2000" dirty="0" smtClean="0">
                <a:latin typeface="Comic Sans MS" panose="030F0702030302020204" pitchFamily="66" charset="0"/>
              </a:rPr>
              <a:t>writing </a:t>
            </a:r>
            <a:r>
              <a:rPr lang="en-GB" sz="2000" dirty="0" err="1" smtClean="0">
                <a:latin typeface="Comic Sans MS" panose="030F0702030302020204" pitchFamily="66" charset="0"/>
              </a:rPr>
              <a:t>intructions</a:t>
            </a:r>
            <a:r>
              <a:rPr lang="en-GB" sz="2000" dirty="0" smtClean="0">
                <a:latin typeface="Comic Sans MS" panose="030F0702030302020204" pitchFamily="66" charset="0"/>
              </a:rPr>
              <a:t>…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How to make a Christmas lantern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 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Ask me how I made mine!</a:t>
            </a:r>
            <a:endParaRPr lang="en-GB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41ml (1.5oz) Mini Glass Jam Jar (No Lid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91" y="617220"/>
            <a:ext cx="3008598" cy="30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ristmas Pudding Napk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909">
            <a:off x="9330446" y="3268238"/>
            <a:ext cx="1787525" cy="25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ini Washable PVA Glue 60m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1298">
            <a:off x="5548846" y="2738329"/>
            <a:ext cx="2050415" cy="205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Extra Fine Golden Synthetic (Gold Sable) Flat Professional Watercolour &amp;  Oil Painting Brush | Jackman's Art Materia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91" y="4193259"/>
            <a:ext cx="1913255" cy="19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White LED Christmas Tea Lights - 6 Pack ..."/>
          <p:cNvSpPr>
            <a:spLocks noChangeAspect="1" noChangeArrowheads="1"/>
          </p:cNvSpPr>
          <p:nvPr/>
        </p:nvSpPr>
        <p:spPr bwMode="auto">
          <a:xfrm>
            <a:off x="2212974" y="2529265"/>
            <a:ext cx="2488815" cy="24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30804">
            <a:off x="3835647" y="432909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23914">
            <a:off x="1474441" y="3444106"/>
            <a:ext cx="2180193" cy="21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1" y="298087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 Learning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307975" y="5624747"/>
            <a:ext cx="2092465" cy="7073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Google Topmarks and play basketball to help with </a:t>
            </a:r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p</a:t>
            </a: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lace value.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178214" y="1239478"/>
            <a:ext cx="11494292" cy="33393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Comic Sans MS"/>
                <a:cs typeface="Calibri"/>
              </a:rPr>
              <a:t>Active Literacy Spelling and Phoneme of the week.</a:t>
            </a:r>
            <a:endParaRPr lang="en-GB" b="1" dirty="0">
              <a:solidFill>
                <a:srgbClr val="7030A0"/>
              </a:solidFill>
              <a:latin typeface="Comic Sans MS"/>
              <a:cs typeface="Calibri"/>
            </a:endParaRPr>
          </a:p>
          <a:p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Please practise your </a:t>
            </a:r>
            <a:r>
              <a:rPr lang="en-GB" dirty="0" smtClean="0">
                <a:solidFill>
                  <a:srgbClr val="7030A0"/>
                </a:solidFill>
                <a:latin typeface="Comic Sans MS"/>
                <a:cs typeface="Calibri"/>
              </a:rPr>
              <a:t>spelling/new phoneme </a:t>
            </a:r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words at home using </a:t>
            </a:r>
            <a:r>
              <a:rPr lang="en-GB" dirty="0" smtClean="0">
                <a:solidFill>
                  <a:srgbClr val="7030A0"/>
                </a:solidFill>
                <a:latin typeface="Comic Sans MS"/>
                <a:cs typeface="Calibri"/>
              </a:rPr>
              <a:t>the spelling activity cards or </a:t>
            </a:r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think of your own fun ways to practise your words. </a:t>
            </a:r>
            <a:r>
              <a:rPr lang="en-GB" dirty="0" smtClean="0">
                <a:solidFill>
                  <a:srgbClr val="7030A0"/>
                </a:solidFill>
                <a:latin typeface="Comic Sans MS"/>
                <a:cs typeface="Calibri"/>
              </a:rPr>
              <a:t>We will have a quick check up of the spelling words towards the end of the week!</a:t>
            </a:r>
          </a:p>
          <a:p>
            <a:endParaRPr lang="en-GB" dirty="0" smtClean="0">
              <a:solidFill>
                <a:srgbClr val="7030A0"/>
              </a:solidFill>
              <a:latin typeface="Comic Sans MS"/>
              <a:cs typeface="Calibri"/>
            </a:endParaRPr>
          </a:p>
          <a:p>
            <a:endParaRPr lang="en-GB" sz="500" b="1" dirty="0" smtClean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dirty="0" smtClean="0">
              <a:solidFill>
                <a:srgbClr val="CF1B1B"/>
              </a:solidFill>
              <a:latin typeface="Comic Sans MS"/>
              <a:cs typeface="Calibri"/>
            </a:endParaRPr>
          </a:p>
          <a:p>
            <a:r>
              <a:rPr lang="en-GB" dirty="0" smtClean="0">
                <a:solidFill>
                  <a:srgbClr val="CF1B1B"/>
                </a:solidFill>
                <a:latin typeface="Comic Sans MS"/>
                <a:cs typeface="Calibri"/>
              </a:rPr>
              <a:t>                Talk to me </a:t>
            </a:r>
            <a:r>
              <a:rPr lang="en-GB" dirty="0" smtClean="0">
                <a:solidFill>
                  <a:srgbClr val="CF1B1B"/>
                </a:solidFill>
                <a:latin typeface="Comic Sans MS"/>
                <a:cs typeface="Calibri"/>
              </a:rPr>
              <a:t>about…</a:t>
            </a:r>
            <a:r>
              <a:rPr lang="en-GB" b="1" dirty="0">
                <a:latin typeface="Comic Sans MS" panose="030F0702030302020204" pitchFamily="66" charset="0"/>
              </a:rPr>
              <a:t>How to make a Christmas lantern</a:t>
            </a:r>
          </a:p>
          <a:p>
            <a:endParaRPr lang="en-GB" b="1" dirty="0" smtClean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Numeracy and Mathematics</a:t>
            </a:r>
          </a:p>
          <a:p>
            <a:r>
              <a:rPr lang="en-GB" sz="2000" b="1" dirty="0" smtClean="0">
                <a:solidFill>
                  <a:srgbClr val="CF1B1B"/>
                </a:solidFill>
                <a:latin typeface="Comic Sans MS"/>
                <a:cs typeface="Calibri"/>
              </a:rPr>
              <a:t>	</a:t>
            </a:r>
            <a:r>
              <a:rPr lang="en-GB" b="1" dirty="0" smtClean="0">
                <a:solidFill>
                  <a:srgbClr val="CF1B1B"/>
                </a:solidFill>
                <a:latin typeface="Comic Sans MS"/>
                <a:cs typeface="Calibri"/>
              </a:rPr>
              <a:t>            </a:t>
            </a:r>
            <a:endParaRPr lang="en-GB" sz="2000" b="1" dirty="0">
              <a:solidFill>
                <a:srgbClr val="CF1B1B"/>
              </a:solidFill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185" y="165371"/>
            <a:ext cx="2561325" cy="1145084"/>
          </a:xfrm>
          <a:prstGeom prst="rect">
            <a:avLst/>
          </a:prstGeom>
        </p:spPr>
      </p:pic>
      <p:pic>
        <p:nvPicPr>
          <p:cNvPr id="6" name="Picture 2" descr="17,949 Girls Talking Illustrations &amp; Clip Art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" y="2608159"/>
            <a:ext cx="1433015" cy="1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Mydayink - I love following @theprimaryparty! This Ways to Show Numbers  Anchor Chart is perfection! 👌🏻 Heather has great ideas and activities for  the classroom and a positive and inspiring insta feed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654" y="4432803"/>
            <a:ext cx="2137972" cy="2383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290" y="4756898"/>
            <a:ext cx="5478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ictgames.com/sharkNumbers/mobile/index.html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6339" y="5242281"/>
            <a:ext cx="2296195" cy="143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743" y="459894"/>
            <a:ext cx="922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Comic Sans MS"/>
                <a:cs typeface="Calibri" panose="020F0502020204030204"/>
              </a:rPr>
              <a:t>Some ideas for you to try with the new phoneme or your spelling words. </a:t>
            </a:r>
          </a:p>
          <a:p>
            <a:pPr algn="ctr"/>
            <a:r>
              <a:rPr lang="en-GB" b="1" dirty="0" smtClean="0">
                <a:latin typeface="Comic Sans MS"/>
                <a:cs typeface="Calibri" panose="020F0502020204030204"/>
              </a:rPr>
              <a:t>Record them in your Home Learning jotter.</a:t>
            </a:r>
            <a:endParaRPr lang="en-GB" dirty="0"/>
          </a:p>
        </p:txBody>
      </p:sp>
      <p:pic>
        <p:nvPicPr>
          <p:cNvPr id="3076" name="Picture 4" descr="Font Design Word Spelling Time On Stock Vector (Royalty Free) 1672914616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90135" y="2008272"/>
            <a:ext cx="6164633" cy="28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65" y="1106225"/>
            <a:ext cx="75342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P2/3 </a:t>
            </a: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557212" y="3432531"/>
            <a:ext cx="11494292" cy="22878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If you have any questions, please do not hesitate to contact me, 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jacqueline.bryson@glow.sch.uk</a:t>
            </a:r>
            <a:endParaRPr lang="en-GB" sz="28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1863</TotalTime>
  <Words>272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Primary 2/3 Weekly Learning Update 18/11/2024</vt:lpstr>
      <vt:lpstr>Group 1  Active Literacy</vt:lpstr>
      <vt:lpstr>Group 2 Active Literacy</vt:lpstr>
      <vt:lpstr>PowerPoint Presentation</vt:lpstr>
      <vt:lpstr>Home Learning</vt:lpstr>
      <vt:lpstr>PowerPoint Presentation</vt:lpstr>
      <vt:lpstr>P2/3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Mrs BRYSON</cp:lastModifiedBy>
  <cp:revision>277</cp:revision>
  <dcterms:created xsi:type="dcterms:W3CDTF">2022-02-03T07:54:20Z</dcterms:created>
  <dcterms:modified xsi:type="dcterms:W3CDTF">2024-11-18T11:03:15Z</dcterms:modified>
</cp:coreProperties>
</file>