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1B1B"/>
    <a:srgbClr val="8B29A6"/>
    <a:srgbClr val="EBFFFD"/>
    <a:srgbClr val="1F1FC2"/>
    <a:srgbClr val="870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11/11/2024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ictgames.com/sharkNumbers/mobile/index.html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</a:t>
            </a:r>
            <a:r>
              <a:rPr lang="en-GB" sz="5000" dirty="0" smtClean="0">
                <a:latin typeface="Comic Sans MS"/>
                <a:cs typeface="Calibri Light"/>
              </a:rPr>
              <a:t>2/3</a:t>
            </a:r>
            <a:br>
              <a:rPr lang="en-GB" sz="5000" dirty="0" smtClean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Weekly </a:t>
            </a:r>
            <a:r>
              <a:rPr lang="en-GB" sz="5000" dirty="0">
                <a:latin typeface="Comic Sans MS"/>
                <a:cs typeface="Calibri Light"/>
              </a:rPr>
              <a:t>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11</a:t>
            </a:r>
            <a:r>
              <a:rPr lang="en-GB" sz="5000" dirty="0" smtClean="0">
                <a:latin typeface="Comic Sans MS"/>
                <a:cs typeface="Calibri Light"/>
              </a:rPr>
              <a:t>/11/2024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28,213,538 Halloween clipart Vector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2" descr="Kings Langley &amp; Abbots Langley Poppy App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15" y="1265029"/>
            <a:ext cx="6108669" cy="29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https://youtu.be/DXvp4Ybx0W4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1 </a:t>
            </a:r>
            <a:b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2484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group 1 are learning to recognise and use the </a:t>
            </a:r>
            <a:r>
              <a:rPr lang="en-GB" b="1" dirty="0" err="1" smtClean="0">
                <a:solidFill>
                  <a:srgbClr val="00B050"/>
                </a:solidFill>
                <a:latin typeface="Comic Sans MS"/>
                <a:cs typeface="Calibri" panose="020F0502020204030204"/>
              </a:rPr>
              <a:t>oa</a:t>
            </a:r>
            <a:r>
              <a:rPr lang="en-GB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phoneme to read and spell.</a:t>
            </a:r>
          </a:p>
          <a:p>
            <a:pPr marL="0" indent="0">
              <a:buNone/>
            </a:pPr>
            <a:endParaRPr lang="en-GB" sz="2200" dirty="0" smtClean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9301" y="1244245"/>
            <a:ext cx="3740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Tricky words I can read… on word wall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672" y="245463"/>
            <a:ext cx="2107781" cy="6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25" y="4669007"/>
            <a:ext cx="3778531" cy="149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Consolidation week for spelling words.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We have covered these words in class but do you know them all!!??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11744"/>
          </a:xfrm>
        </p:spPr>
        <p:txBody>
          <a:bodyPr anchor="b">
            <a:normAutofit fontScale="90000"/>
          </a:bodyPr>
          <a:lstStyle/>
          <a:p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2</a:t>
            </a:r>
            <a:b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434" y="102697"/>
            <a:ext cx="9136566" cy="1166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b="1" dirty="0">
                <a:latin typeface="Comic Sans MS"/>
                <a:cs typeface="Calibri" panose="020F0502020204030204"/>
              </a:rPr>
              <a:t>This week </a:t>
            </a:r>
            <a:r>
              <a:rPr lang="en-GB" b="1" dirty="0" smtClean="0">
                <a:latin typeface="Comic Sans MS"/>
                <a:cs typeface="Calibri" panose="020F0502020204030204"/>
              </a:rPr>
              <a:t>group 2 are revising this phoneme.</a:t>
            </a:r>
          </a:p>
          <a:p>
            <a:pPr marL="0" indent="0" algn="ctr">
              <a:buNone/>
            </a:pPr>
            <a:r>
              <a:rPr lang="en-GB" b="1" dirty="0" smtClean="0">
                <a:latin typeface="Comic Sans MS"/>
                <a:cs typeface="Calibri" panose="020F0502020204030204"/>
              </a:rPr>
              <a:t>I can read and spell them!</a:t>
            </a:r>
            <a:endParaRPr lang="en-GB" b="1" dirty="0">
              <a:latin typeface="Comic Sans MS"/>
              <a:cs typeface="Calibri" panose="020F0502020204030204"/>
            </a:endParaRPr>
          </a:p>
          <a:p>
            <a:pPr marL="0" indent="0" algn="ctr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858" y="2844220"/>
            <a:ext cx="429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omic Sans MS"/>
                <a:cs typeface="Calibri" panose="020F0502020204030204"/>
              </a:rPr>
              <a:t>Tricky words are on the word wall in the homework bags. </a:t>
            </a:r>
          </a:p>
          <a:p>
            <a:r>
              <a:rPr lang="en-GB" sz="2400" b="1" dirty="0" smtClean="0">
                <a:latin typeface="Comic Sans MS"/>
                <a:cs typeface="Calibri" panose="020F0502020204030204"/>
              </a:rPr>
              <a:t>If you can read them try spelling them!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01" y="5106498"/>
            <a:ext cx="2619048" cy="14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124" y="2051824"/>
            <a:ext cx="5331677" cy="3345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651" y="1059366"/>
            <a:ext cx="2004402" cy="59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039" y="479502"/>
            <a:ext cx="902133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This week for writing we will be writing…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What Does </a:t>
            </a:r>
            <a:r>
              <a:rPr lang="en-GB" sz="2400" b="1" dirty="0">
                <a:latin typeface="Comic Sans MS" panose="030F0702030302020204" pitchFamily="66" charset="0"/>
              </a:rPr>
              <a:t>R</a:t>
            </a:r>
            <a:r>
              <a:rPr lang="en-GB" sz="2400" b="1" dirty="0" smtClean="0">
                <a:latin typeface="Comic Sans MS" panose="030F0702030302020204" pitchFamily="66" charset="0"/>
              </a:rPr>
              <a:t>espect </a:t>
            </a:r>
            <a:r>
              <a:rPr lang="en-GB" sz="2400" b="1" dirty="0">
                <a:latin typeface="Comic Sans MS" panose="030F0702030302020204" pitchFamily="66" charset="0"/>
              </a:rPr>
              <a:t>M</a:t>
            </a:r>
            <a:r>
              <a:rPr lang="en-GB" sz="2400" b="1" dirty="0" smtClean="0">
                <a:latin typeface="Comic Sans MS" panose="030F0702030302020204" pitchFamily="66" charset="0"/>
              </a:rPr>
              <a:t>eans To Me.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Can you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talk</a:t>
            </a:r>
            <a:r>
              <a:rPr lang="en-GB" sz="2000" dirty="0" smtClean="0">
                <a:latin typeface="Comic Sans MS" panose="030F0702030302020204" pitchFamily="66" charset="0"/>
              </a:rPr>
              <a:t> about </a:t>
            </a:r>
            <a:r>
              <a:rPr lang="en-GB" sz="2000" dirty="0" smtClean="0">
                <a:latin typeface="Comic Sans MS" panose="030F0702030302020204" pitchFamily="66" charset="0"/>
              </a:rPr>
              <a:t>respect and what it looks like.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actions are respectful?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 descr="Respect: Writing Prompts, Quotes, and Suggested Book Pai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296" y="1253410"/>
            <a:ext cx="3323606" cy="44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1" y="298087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 Learning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307975" y="5624747"/>
            <a:ext cx="2092465" cy="7073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Google Topmarks and play basketball to help with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p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lace value.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178214" y="1239478"/>
            <a:ext cx="11494292" cy="32470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Comic Sans MS"/>
                <a:cs typeface="Calibri"/>
              </a:rPr>
              <a:t>Active Literacy Spelling and Phoneme of the week.</a:t>
            </a:r>
            <a:endParaRPr lang="en-GB" b="1" dirty="0">
              <a:solidFill>
                <a:srgbClr val="7030A0"/>
              </a:solidFill>
              <a:latin typeface="Comic Sans MS"/>
              <a:cs typeface="Calibri"/>
            </a:endParaRPr>
          </a:p>
          <a:p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Please practise your </a:t>
            </a:r>
            <a:r>
              <a:rPr lang="en-GB" dirty="0" smtClean="0">
                <a:solidFill>
                  <a:srgbClr val="7030A0"/>
                </a:solidFill>
                <a:latin typeface="Comic Sans MS"/>
                <a:cs typeface="Calibri"/>
              </a:rPr>
              <a:t>spelling/new phoneme </a:t>
            </a:r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words at home using </a:t>
            </a:r>
            <a:r>
              <a:rPr lang="en-GB" dirty="0" smtClean="0">
                <a:solidFill>
                  <a:srgbClr val="7030A0"/>
                </a:solidFill>
                <a:latin typeface="Comic Sans MS"/>
                <a:cs typeface="Calibri"/>
              </a:rPr>
              <a:t>the spelling activity cards or </a:t>
            </a:r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think of your own fun ways to practise your words. </a:t>
            </a:r>
            <a:r>
              <a:rPr lang="en-GB" dirty="0" smtClean="0">
                <a:solidFill>
                  <a:srgbClr val="7030A0"/>
                </a:solidFill>
                <a:latin typeface="Comic Sans MS"/>
                <a:cs typeface="Calibri"/>
              </a:rPr>
              <a:t>We will have a quick check up of the spelling words towards the end of the week!</a:t>
            </a:r>
          </a:p>
          <a:p>
            <a:endParaRPr lang="en-GB" dirty="0" smtClean="0">
              <a:solidFill>
                <a:srgbClr val="7030A0"/>
              </a:solidFill>
              <a:latin typeface="Comic Sans MS"/>
              <a:cs typeface="Calibri"/>
            </a:endParaRPr>
          </a:p>
          <a:p>
            <a:endParaRPr lang="en-GB" sz="500" b="1" dirty="0" smtClean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dirty="0" smtClean="0">
              <a:solidFill>
                <a:srgbClr val="CF1B1B"/>
              </a:solidFill>
              <a:latin typeface="Comic Sans MS"/>
              <a:cs typeface="Calibri"/>
            </a:endParaRPr>
          </a:p>
          <a:p>
            <a:r>
              <a:rPr lang="en-GB" dirty="0" smtClean="0">
                <a:solidFill>
                  <a:srgbClr val="CF1B1B"/>
                </a:solidFill>
                <a:latin typeface="Comic Sans MS"/>
                <a:cs typeface="Calibri"/>
              </a:rPr>
              <a:t>                Talk to me about… </a:t>
            </a:r>
            <a:r>
              <a:rPr lang="en-GB" dirty="0" smtClean="0">
                <a:solidFill>
                  <a:srgbClr val="CF1B1B"/>
                </a:solidFill>
                <a:latin typeface="Comic Sans MS"/>
                <a:cs typeface="Calibri"/>
              </a:rPr>
              <a:t>What does respect means to me?</a:t>
            </a:r>
            <a:endParaRPr lang="en-GB" b="1" dirty="0" smtClean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Numeracy and Mathematics</a:t>
            </a:r>
          </a:p>
          <a:p>
            <a:r>
              <a:rPr lang="en-GB" sz="2000" b="1" dirty="0" smtClean="0">
                <a:solidFill>
                  <a:srgbClr val="CF1B1B"/>
                </a:solidFill>
                <a:latin typeface="Comic Sans MS"/>
                <a:cs typeface="Calibri"/>
              </a:rPr>
              <a:t>	</a:t>
            </a:r>
            <a:r>
              <a:rPr lang="en-GB" b="1" dirty="0" smtClean="0">
                <a:solidFill>
                  <a:srgbClr val="CF1B1B"/>
                </a:solidFill>
                <a:latin typeface="Comic Sans MS"/>
                <a:cs typeface="Calibri"/>
              </a:rPr>
              <a:t>            </a:t>
            </a:r>
            <a:endParaRPr lang="en-GB" sz="2000" b="1" dirty="0">
              <a:solidFill>
                <a:srgbClr val="CF1B1B"/>
              </a:solidFill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185" y="165371"/>
            <a:ext cx="2561325" cy="1145084"/>
          </a:xfrm>
          <a:prstGeom prst="rect">
            <a:avLst/>
          </a:prstGeom>
        </p:spPr>
      </p:pic>
      <p:pic>
        <p:nvPicPr>
          <p:cNvPr id="6" name="Picture 2" descr="17,949 Girls Talking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2608159"/>
            <a:ext cx="1433015" cy="1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Mydayink - I love following @theprimaryparty! This Ways to Show Numbers  Anchor Chart is perfection! 👌🏻 Heather has great ideas and activities for  the classroom and a positive and inspiring insta feed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654" y="4432803"/>
            <a:ext cx="2137972" cy="2383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290" y="4756898"/>
            <a:ext cx="5478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ictgames.com/sharkNumbers/mobile/index.html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339" y="5242281"/>
            <a:ext cx="2296195" cy="143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743" y="459894"/>
            <a:ext cx="92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Comic Sans MS"/>
                <a:cs typeface="Calibri" panose="020F0502020204030204"/>
              </a:rPr>
              <a:t>Some ideas for you to try with the new phoneme or your spelling words. </a:t>
            </a:r>
          </a:p>
          <a:p>
            <a:pPr algn="ctr"/>
            <a:r>
              <a:rPr lang="en-GB" b="1" dirty="0" smtClean="0">
                <a:latin typeface="Comic Sans MS"/>
                <a:cs typeface="Calibri" panose="020F0502020204030204"/>
              </a:rPr>
              <a:t>Record them in your Home Learning jotter.</a:t>
            </a:r>
            <a:endParaRPr lang="en-GB" dirty="0"/>
          </a:p>
        </p:txBody>
      </p:sp>
      <p:pic>
        <p:nvPicPr>
          <p:cNvPr id="3076" name="Picture 4" descr="Font Design Word Spelling Time On Stock Vector (Royalty Free) 1672914616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0135" y="2008272"/>
            <a:ext cx="6164633" cy="28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65" y="1106225"/>
            <a:ext cx="7534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P2/3 </a:t>
            </a: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jacqueline.bryson@glow.sch.uk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1827</TotalTime>
  <Words>284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2/3 Weekly Learning Update 11/11/2024</vt:lpstr>
      <vt:lpstr>Group 1  Active Literacy</vt:lpstr>
      <vt:lpstr>Group 2 Active Literacy</vt:lpstr>
      <vt:lpstr>PowerPoint Presentation</vt:lpstr>
      <vt:lpstr>Home Learning</vt:lpstr>
      <vt:lpstr>PowerPoint Presentation</vt:lpstr>
      <vt:lpstr>P2/3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Mrs BRYSON</cp:lastModifiedBy>
  <cp:revision>273</cp:revision>
  <dcterms:created xsi:type="dcterms:W3CDTF">2022-02-03T07:54:20Z</dcterms:created>
  <dcterms:modified xsi:type="dcterms:W3CDTF">2024-11-11T16:47:30Z</dcterms:modified>
</cp:coreProperties>
</file>