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</a:t>
            </a:r>
            <a:r>
              <a:rPr lang="en-GB" sz="5000" dirty="0" smtClean="0">
                <a:latin typeface="Comic Sans MS"/>
                <a:cs typeface="Calibri Light"/>
              </a:rPr>
              <a:t>2/3</a:t>
            </a:r>
            <a:br>
              <a:rPr lang="en-GB" sz="5000" dirty="0" smtClean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Weekly </a:t>
            </a:r>
            <a:r>
              <a:rPr lang="en-GB" sz="5000" dirty="0">
                <a:latin typeface="Comic Sans MS"/>
                <a:cs typeface="Calibri Light"/>
              </a:rPr>
              <a:t>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7/10/2024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Fall autumn thanksgiving clip art on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63" y="1089529"/>
            <a:ext cx="6096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2484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are learning to recognise and use the phoneme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alibri" panose="020F0502020204030204"/>
              </a:rPr>
              <a:t>ee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dirty="0" smtClean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9301" y="1244245"/>
            <a:ext cx="3740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Tricky words I can read… in home/school link jotter.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229" y="706150"/>
            <a:ext cx="2466667" cy="10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59" y="4362410"/>
            <a:ext cx="3051485" cy="2293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726" y="1902885"/>
            <a:ext cx="1608536" cy="49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We have covered these words in class but do you know them all!!??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434" y="102697"/>
            <a:ext cx="9136566" cy="1166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Comic Sans MS"/>
                <a:cs typeface="Calibri" panose="020F0502020204030204"/>
              </a:rPr>
              <a:t>This week </a:t>
            </a:r>
            <a:r>
              <a:rPr lang="en-GB" b="1" dirty="0" smtClean="0">
                <a:latin typeface="Comic Sans MS"/>
                <a:cs typeface="Calibri" panose="020F0502020204030204"/>
              </a:rPr>
              <a:t>group 2 are revising this phoneme.</a:t>
            </a:r>
          </a:p>
          <a:p>
            <a:pPr marL="0" indent="0" algn="ctr">
              <a:buNone/>
            </a:pPr>
            <a:r>
              <a:rPr lang="en-GB" b="1" dirty="0" smtClean="0">
                <a:latin typeface="Comic Sans MS"/>
                <a:cs typeface="Calibri" panose="020F0502020204030204"/>
              </a:rPr>
              <a:t>I can read and spell them!</a:t>
            </a:r>
            <a:endParaRPr lang="en-GB" b="1" dirty="0">
              <a:latin typeface="Comic Sans MS"/>
              <a:cs typeface="Calibri" panose="020F0502020204030204"/>
            </a:endParaRPr>
          </a:p>
          <a:p>
            <a:pPr marL="0" indent="0" algn="ctr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858" y="2844220"/>
            <a:ext cx="429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/>
                <a:cs typeface="Calibri" panose="020F0502020204030204"/>
              </a:rPr>
              <a:t>Tricky words are in the home /school link jotter. </a:t>
            </a:r>
          </a:p>
          <a:p>
            <a:r>
              <a:rPr lang="en-GB" sz="2400" b="1" dirty="0" smtClean="0">
                <a:latin typeface="Comic Sans MS"/>
                <a:cs typeface="Calibri" panose="020F0502020204030204"/>
              </a:rPr>
              <a:t>If you can read them try spelling them!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1" y="1461429"/>
            <a:ext cx="1914286" cy="11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0" y="4548605"/>
            <a:ext cx="3071430" cy="1965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209" y="1091627"/>
            <a:ext cx="1934504" cy="569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863" y="3974742"/>
            <a:ext cx="4796070" cy="25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582" y="310633"/>
            <a:ext cx="4952652" cy="3309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692" y="457200"/>
            <a:ext cx="60789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Can you talk about the instruction on how to make it with your child?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Please let your child make a sandwich and take some pictures for us to look at in class. You can email them to me or print them out and send them in.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87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307975" y="5624747"/>
            <a:ext cx="2092465" cy="707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Google Topmarks and play basketball to help with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p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lace value.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78214" y="1239478"/>
            <a:ext cx="11494292" cy="3524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  <a:endParaRPr lang="en-GB" b="1" dirty="0">
              <a:solidFill>
                <a:srgbClr val="7030A0"/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spelling/new phoneme </a:t>
            </a:r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words at home using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the spelling activity cards or </a:t>
            </a:r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think of your own fun ways to practise your words.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We will have a quick check up of the spelling words towards the end of the week!</a:t>
            </a:r>
          </a:p>
          <a:p>
            <a:endParaRPr lang="en-GB" dirty="0" smtClean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dirty="0" smtClean="0">
              <a:solidFill>
                <a:srgbClr val="CF1B1B"/>
              </a:solidFill>
              <a:latin typeface="Comic Sans MS"/>
              <a:cs typeface="Calibri"/>
            </a:endParaRPr>
          </a:p>
          <a:p>
            <a:r>
              <a:rPr lang="en-GB" dirty="0" smtClean="0">
                <a:solidFill>
                  <a:srgbClr val="CF1B1B"/>
                </a:solidFill>
                <a:latin typeface="Comic Sans MS"/>
                <a:cs typeface="Calibri"/>
              </a:rPr>
              <a:t>                Talk to me about… How to make a sandwich</a:t>
            </a:r>
          </a:p>
          <a:p>
            <a:endParaRPr lang="en-GB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r>
              <a:rPr lang="en-GB" sz="2000" b="1" dirty="0" smtClean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 smtClean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54" y="4432803"/>
            <a:ext cx="2137972" cy="2383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185" y="3001499"/>
            <a:ext cx="1968109" cy="13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 smtClean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jacqueline.bryson@glow.sch.uk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1738</TotalTime>
  <Words>296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2/3 Weekly Learning Update 7/10/2024</vt:lpstr>
      <vt:lpstr>Group 1  Active Literacy</vt:lpstr>
      <vt:lpstr>Group 2 Active Literacy</vt:lpstr>
      <vt:lpstr>PowerPoint Presentation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265</cp:revision>
  <dcterms:created xsi:type="dcterms:W3CDTF">2022-02-03T07:54:20Z</dcterms:created>
  <dcterms:modified xsi:type="dcterms:W3CDTF">2024-10-07T14:16:24Z</dcterms:modified>
</cp:coreProperties>
</file>