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1" r:id="rId6"/>
    <p:sldId id="264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1B1B"/>
    <a:srgbClr val="8B29A6"/>
    <a:srgbClr val="EBFFFD"/>
    <a:srgbClr val="1F1FC2"/>
    <a:srgbClr val="870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39E84-62E7-66ED-3C1A-D3FEC2912E05}" v="73" dt="2022-02-04T13:05:03.845"/>
    <p1510:client id="{30AB7438-8BBF-F174-E236-BAB4D4859F6E}" v="260" dt="2022-02-04T10:34:15.125"/>
    <p1510:client id="{4D6F93E7-671D-0227-0726-4C84037C6AE8}" v="675" dt="2022-02-03T17:10:22.258"/>
    <p1510:client id="{7724260D-F1C4-4072-ABF1-B30BAD5F250A}" v="516" dt="2022-02-03T08:41:20.188"/>
    <p1510:client id="{7D550771-3233-D1B0-8C46-EC1582D65CCB}" v="585" dt="2022-02-09T08:54:46.120"/>
    <p1510:client id="{88B5C0C5-8320-91E1-1923-F85F737CCECC}" v="30" dt="2022-02-04T12:59:09.915"/>
    <p1510:client id="{9A77C561-0A47-A82B-4F13-638C96D72082}" v="69" dt="2022-02-09T10:58:52.402"/>
    <p1510:client id="{A14450A1-F76D-C9B9-E14A-EC1801BD9EDB}" v="123" dt="2022-02-10T08:03:30.904"/>
    <p1510:client id="{E8209CDD-2C40-A843-9D7B-93E2E1F8A7E0}" v="230" dt="2022-02-04T08:37:2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 snapToGrid="0">
      <p:cViewPr varScale="1">
        <p:scale>
          <a:sx n="86" d="100"/>
          <a:sy n="86" d="100"/>
        </p:scale>
        <p:origin x="70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30/09/2024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000" dirty="0">
                <a:latin typeface="Comic Sans MS"/>
                <a:cs typeface="Calibri Light"/>
              </a:rPr>
              <a:t>Primary </a:t>
            </a:r>
            <a:r>
              <a:rPr lang="en-GB" sz="5000" dirty="0" smtClean="0">
                <a:latin typeface="Comic Sans MS"/>
                <a:cs typeface="Calibri Light"/>
              </a:rPr>
              <a:t>2/3</a:t>
            </a:r>
            <a:br>
              <a:rPr lang="en-GB" sz="5000" dirty="0" smtClean="0">
                <a:latin typeface="Comic Sans MS"/>
                <a:cs typeface="Calibri Light"/>
              </a:rPr>
            </a:br>
            <a:r>
              <a:rPr lang="en-GB" sz="5000" dirty="0" smtClean="0">
                <a:latin typeface="Comic Sans MS"/>
                <a:cs typeface="Calibri Light"/>
              </a:rPr>
              <a:t>Weekly </a:t>
            </a:r>
            <a:r>
              <a:rPr lang="en-GB" sz="5000" dirty="0">
                <a:latin typeface="Comic Sans MS"/>
                <a:cs typeface="Calibri Light"/>
              </a:rPr>
              <a:t>Learning Update</a:t>
            </a:r>
            <a:br>
              <a:rPr lang="en-GB" sz="5000" dirty="0">
                <a:latin typeface="Comic Sans MS"/>
                <a:cs typeface="Calibri Light"/>
              </a:rPr>
            </a:br>
            <a:r>
              <a:rPr lang="en-GB" sz="5000" dirty="0" smtClean="0">
                <a:latin typeface="Comic Sans MS"/>
                <a:cs typeface="Calibri Light"/>
              </a:rPr>
              <a:t>30/9/2024</a:t>
            </a:r>
            <a:endParaRPr lang="en-GB" sz="5000" dirty="0">
              <a:latin typeface="Comic Sans M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EEEB4937-9DE8-4D26-9F65-D78003E5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9" r="348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https://youtu.be/DXvp4Ybx0W4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1 </a:t>
            </a:r>
            <a:b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24843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group 1 are learning to recognise and use the phoneme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alibri" panose="020F0502020204030204"/>
              </a:rPr>
              <a:t>ph</a:t>
            </a:r>
            <a:r>
              <a:rPr lang="en-GB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to read and spell.</a:t>
            </a:r>
          </a:p>
          <a:p>
            <a:pPr marL="0" indent="0">
              <a:buNone/>
            </a:pPr>
            <a:endParaRPr lang="en-GB" sz="2200" dirty="0" smtClean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9301" y="1244245"/>
            <a:ext cx="3740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Tricky words I can read… in home/school link jotter.</a:t>
            </a: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182" y="434013"/>
            <a:ext cx="2504762" cy="1304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04" y="4362774"/>
            <a:ext cx="3448514" cy="2515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690" y="1839136"/>
            <a:ext cx="1697746" cy="472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Consolidation week for spelling words.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We have covered these words in class but do you know them all!!??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11744"/>
          </a:xfrm>
        </p:spPr>
        <p:txBody>
          <a:bodyPr anchor="b">
            <a:normAutofit fontScale="90000"/>
          </a:bodyPr>
          <a:lstStyle/>
          <a:p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2</a:t>
            </a:r>
            <a:b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434" y="102697"/>
            <a:ext cx="9136566" cy="11664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b="1" dirty="0">
                <a:latin typeface="Comic Sans MS"/>
                <a:cs typeface="Calibri" panose="020F0502020204030204"/>
              </a:rPr>
              <a:t>This week </a:t>
            </a:r>
            <a:r>
              <a:rPr lang="en-GB" b="1" dirty="0" smtClean="0">
                <a:latin typeface="Comic Sans MS"/>
                <a:cs typeface="Calibri" panose="020F0502020204030204"/>
              </a:rPr>
              <a:t>group 2 are revising </a:t>
            </a:r>
            <a:r>
              <a:rPr lang="en-GB" b="1" dirty="0" smtClean="0">
                <a:latin typeface="Comic Sans MS"/>
                <a:cs typeface="Calibri" panose="020F0502020204030204"/>
              </a:rPr>
              <a:t>this phoneme.</a:t>
            </a:r>
            <a:endParaRPr lang="en-GB" b="1" dirty="0" smtClean="0">
              <a:latin typeface="Comic Sans MS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GB" b="1" dirty="0" smtClean="0">
                <a:latin typeface="Comic Sans MS"/>
                <a:cs typeface="Calibri" panose="020F0502020204030204"/>
              </a:rPr>
              <a:t>I can read and spell them!</a:t>
            </a:r>
            <a:endParaRPr lang="en-GB" b="1" dirty="0">
              <a:latin typeface="Comic Sans MS"/>
              <a:cs typeface="Calibri" panose="020F0502020204030204"/>
            </a:endParaRPr>
          </a:p>
          <a:p>
            <a:pPr marL="0" indent="0" algn="ctr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858" y="2844220"/>
            <a:ext cx="429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Comic Sans MS"/>
                <a:cs typeface="Calibri" panose="020F0502020204030204"/>
              </a:rPr>
              <a:t>Tricky words are in the home /school link jotter. </a:t>
            </a:r>
          </a:p>
          <a:p>
            <a:r>
              <a:rPr lang="en-GB" sz="2400" b="1" dirty="0" smtClean="0">
                <a:latin typeface="Comic Sans MS"/>
                <a:cs typeface="Calibri" panose="020F0502020204030204"/>
              </a:rPr>
              <a:t>If you can read them try spelling them!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871" y="1188624"/>
            <a:ext cx="2628571" cy="1447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551" y="1188624"/>
            <a:ext cx="1851386" cy="5450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58" y="4920209"/>
            <a:ext cx="8312309" cy="155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582" y="310633"/>
            <a:ext cx="4952652" cy="3309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692" y="457200"/>
            <a:ext cx="60789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For writing on Friday we are going to write instructions on how to make a jam sandwich.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Can you talk about the instruction on how to make it with your child?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Please let your child make a sandwich and take some pictures for us to look at in class. You can email them to me or print them out and send them in.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87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1" y="298087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 Learning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307975" y="5624747"/>
            <a:ext cx="2092465" cy="7073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Google Topmarks and play basketball to help with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p</a:t>
            </a: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lace value.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178214" y="1239478"/>
            <a:ext cx="11494292" cy="35240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Comic Sans MS"/>
                <a:cs typeface="Calibri"/>
              </a:rPr>
              <a:t>Active Literacy Spelling and Phoneme of the week.</a:t>
            </a:r>
            <a:endParaRPr lang="en-GB" b="1" dirty="0">
              <a:solidFill>
                <a:srgbClr val="7030A0"/>
              </a:solidFill>
              <a:latin typeface="Comic Sans MS"/>
              <a:cs typeface="Calibri"/>
            </a:endParaRPr>
          </a:p>
          <a:p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Please practise your </a:t>
            </a:r>
            <a:r>
              <a:rPr lang="en-GB" dirty="0" smtClean="0">
                <a:solidFill>
                  <a:srgbClr val="7030A0"/>
                </a:solidFill>
                <a:latin typeface="Comic Sans MS"/>
                <a:cs typeface="Calibri"/>
              </a:rPr>
              <a:t>spelling/new phoneme </a:t>
            </a:r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words at home using </a:t>
            </a:r>
            <a:r>
              <a:rPr lang="en-GB" dirty="0" smtClean="0">
                <a:solidFill>
                  <a:srgbClr val="7030A0"/>
                </a:solidFill>
                <a:latin typeface="Comic Sans MS"/>
                <a:cs typeface="Calibri"/>
              </a:rPr>
              <a:t>the spelling activity cards or </a:t>
            </a:r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think of your own fun ways to practise your words. </a:t>
            </a:r>
            <a:r>
              <a:rPr lang="en-GB" dirty="0" smtClean="0">
                <a:solidFill>
                  <a:srgbClr val="7030A0"/>
                </a:solidFill>
                <a:latin typeface="Comic Sans MS"/>
                <a:cs typeface="Calibri"/>
              </a:rPr>
              <a:t>We will have a quick check up of the spelling words towards the end of the week!</a:t>
            </a:r>
          </a:p>
          <a:p>
            <a:endParaRPr lang="en-GB" dirty="0" smtClean="0">
              <a:solidFill>
                <a:srgbClr val="7030A0"/>
              </a:solidFill>
              <a:latin typeface="Comic Sans MS"/>
              <a:cs typeface="Calibri"/>
            </a:endParaRPr>
          </a:p>
          <a:p>
            <a:endParaRPr lang="en-GB" sz="500" b="1" dirty="0" smtClean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dirty="0" smtClean="0">
              <a:solidFill>
                <a:srgbClr val="CF1B1B"/>
              </a:solidFill>
              <a:latin typeface="Comic Sans MS"/>
              <a:cs typeface="Calibri"/>
            </a:endParaRPr>
          </a:p>
          <a:p>
            <a:r>
              <a:rPr lang="en-GB" dirty="0" smtClean="0">
                <a:solidFill>
                  <a:srgbClr val="CF1B1B"/>
                </a:solidFill>
                <a:latin typeface="Comic Sans MS"/>
                <a:cs typeface="Calibri"/>
              </a:rPr>
              <a:t>                Talk to me about… How to make a sandwich</a:t>
            </a:r>
          </a:p>
          <a:p>
            <a:endParaRPr lang="en-GB" b="1" dirty="0" smtClean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 smtClean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Numeracy and Mathematics</a:t>
            </a:r>
          </a:p>
          <a:p>
            <a:r>
              <a:rPr lang="en-GB" sz="2000" b="1" dirty="0" smtClean="0">
                <a:solidFill>
                  <a:srgbClr val="CF1B1B"/>
                </a:solidFill>
                <a:latin typeface="Comic Sans MS"/>
                <a:cs typeface="Calibri"/>
              </a:rPr>
              <a:t>	</a:t>
            </a:r>
            <a:r>
              <a:rPr lang="en-GB" b="1" dirty="0" smtClean="0">
                <a:solidFill>
                  <a:srgbClr val="CF1B1B"/>
                </a:solidFill>
                <a:latin typeface="Comic Sans MS"/>
                <a:cs typeface="Calibri"/>
              </a:rPr>
              <a:t>            </a:t>
            </a:r>
            <a:endParaRPr lang="en-GB" sz="2000" b="1" dirty="0">
              <a:solidFill>
                <a:srgbClr val="CF1B1B"/>
              </a:solidFill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185" y="165371"/>
            <a:ext cx="2561325" cy="1145084"/>
          </a:xfrm>
          <a:prstGeom prst="rect">
            <a:avLst/>
          </a:prstGeom>
        </p:spPr>
      </p:pic>
      <p:pic>
        <p:nvPicPr>
          <p:cNvPr id="6" name="Picture 2" descr="17,949 Girls Talking Illustrations &amp; Clip Art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" y="2608159"/>
            <a:ext cx="1433015" cy="1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Mydayink - I love following @theprimaryparty! This Ways to Show Numbers  Anchor Chart is perfection! 👌🏻 Heather has great ideas and activities for  the classroom and a positive and inspiring insta feed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654" y="4432803"/>
            <a:ext cx="2137972" cy="2383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185" y="3001499"/>
            <a:ext cx="1968109" cy="13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743" y="459894"/>
            <a:ext cx="922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Comic Sans MS"/>
                <a:cs typeface="Calibri" panose="020F0502020204030204"/>
              </a:rPr>
              <a:t>Some ideas for you to try with the new phoneme or your spelling words. </a:t>
            </a:r>
          </a:p>
          <a:p>
            <a:pPr algn="ctr"/>
            <a:r>
              <a:rPr lang="en-GB" b="1" dirty="0" smtClean="0">
                <a:latin typeface="Comic Sans MS"/>
                <a:cs typeface="Calibri" panose="020F0502020204030204"/>
              </a:rPr>
              <a:t>Record them in your Home Learning jotter.</a:t>
            </a:r>
            <a:endParaRPr lang="en-GB" dirty="0"/>
          </a:p>
        </p:txBody>
      </p:sp>
      <p:pic>
        <p:nvPicPr>
          <p:cNvPr id="3076" name="Picture 4" descr="Font Design Word Spelling Time On Stock Vector (Royalty Free) 1672914616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90135" y="2008272"/>
            <a:ext cx="6164633" cy="28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65" y="1106225"/>
            <a:ext cx="75342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P2/3 </a:t>
            </a: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557212" y="3432531"/>
            <a:ext cx="11494292" cy="22878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If you have any questions, please do not hesitate to contact me, 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jacqueline.bryson@glow.sch.uk</a:t>
            </a:r>
            <a:endParaRPr lang="en-GB" sz="28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1728</TotalTime>
  <Words>314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Primary 2/3 Weekly Learning Update 30/9/2024</vt:lpstr>
      <vt:lpstr>Group 1  Active Literacy</vt:lpstr>
      <vt:lpstr>Group 2 Active Literacy</vt:lpstr>
      <vt:lpstr>PowerPoint Presentation</vt:lpstr>
      <vt:lpstr>Home Learning</vt:lpstr>
      <vt:lpstr>PowerPoint Presentation</vt:lpstr>
      <vt:lpstr>P2/3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Mrs BRYSON</cp:lastModifiedBy>
  <cp:revision>262</cp:revision>
  <dcterms:created xsi:type="dcterms:W3CDTF">2022-02-03T07:54:20Z</dcterms:created>
  <dcterms:modified xsi:type="dcterms:W3CDTF">2024-09-30T08:27:49Z</dcterms:modified>
</cp:coreProperties>
</file>