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3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1B1B"/>
    <a:srgbClr val="8B29A6"/>
    <a:srgbClr val="EBFFFD"/>
    <a:srgbClr val="1F1FC2"/>
    <a:srgbClr val="870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</a:t>
            </a:r>
            <a:r>
              <a:rPr lang="en-GB" sz="5000" dirty="0" smtClean="0">
                <a:latin typeface="Comic Sans MS"/>
                <a:cs typeface="Calibri Light"/>
              </a:rPr>
              <a:t>2/3</a:t>
            </a:r>
            <a:br>
              <a:rPr lang="en-GB" sz="5000" dirty="0" smtClean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Weekly </a:t>
            </a:r>
            <a:r>
              <a:rPr lang="en-GB" sz="5000" dirty="0">
                <a:latin typeface="Comic Sans MS"/>
                <a:cs typeface="Calibri Light"/>
              </a:rPr>
              <a:t>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24/9/2024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3" descr="A picture containing text, queen, vector graphics&#10;&#10;Description automatically generated">
            <a:extLst>
              <a:ext uri="{FF2B5EF4-FFF2-40B4-BE49-F238E27FC236}">
                <a16:creationId xmlns:a16="http://schemas.microsoft.com/office/drawing/2014/main" id="{EEEB4937-9DE8-4D26-9F65-D78003E5C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59" r="34885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https://youtu.be/DXvp4Ybx0W4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1 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2484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group 1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are learning to recognise and use the phoneme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alibri" panose="020F0502020204030204"/>
              </a:rPr>
              <a:t>wh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to read and spell.</a:t>
            </a:r>
          </a:p>
          <a:p>
            <a:pPr marL="0" indent="0">
              <a:buNone/>
            </a:pPr>
            <a:endParaRPr lang="en-GB" sz="2200" dirty="0" smtClean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9301" y="1244245"/>
            <a:ext cx="37409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Tricky words I can read… in home/school link jotter.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027" y="890217"/>
            <a:ext cx="2225923" cy="981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128" y="4334331"/>
            <a:ext cx="2310277" cy="21542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1544" y="1982909"/>
            <a:ext cx="1579303" cy="478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Consolidation week for spelling words.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 have covered these words in class but do you know them all!!??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3762644" cy="1411744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2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434" y="102697"/>
            <a:ext cx="9136566" cy="1166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latin typeface="Comic Sans MS"/>
                <a:cs typeface="Calibri" panose="020F0502020204030204"/>
              </a:rPr>
              <a:t>group 2 </a:t>
            </a:r>
            <a:r>
              <a:rPr lang="en-GB" b="1" dirty="0" smtClean="0">
                <a:latin typeface="Comic Sans MS"/>
                <a:cs typeface="Calibri" panose="020F0502020204030204"/>
              </a:rPr>
              <a:t>are revising these </a:t>
            </a:r>
            <a:r>
              <a:rPr lang="en-GB" b="1" dirty="0" smtClean="0">
                <a:latin typeface="Comic Sans MS"/>
                <a:cs typeface="Calibri" panose="020F0502020204030204"/>
              </a:rPr>
              <a:t>phonemes.</a:t>
            </a:r>
          </a:p>
          <a:p>
            <a:pPr marL="0" indent="0" algn="ctr">
              <a:buNone/>
            </a:pPr>
            <a:r>
              <a:rPr lang="en-GB" b="1" dirty="0" smtClean="0">
                <a:latin typeface="Comic Sans MS"/>
                <a:cs typeface="Calibri" panose="020F0502020204030204"/>
              </a:rPr>
              <a:t>I can read and spell them!</a:t>
            </a:r>
            <a:endParaRPr lang="en-GB" b="1" dirty="0">
              <a:latin typeface="Comic Sans MS"/>
              <a:cs typeface="Calibri" panose="020F0502020204030204"/>
            </a:endParaRPr>
          </a:p>
          <a:p>
            <a:pPr marL="0" indent="0" algn="ctr">
              <a:buNone/>
            </a:pPr>
            <a:endParaRPr lang="en-GB" sz="2200" dirty="0">
              <a:cs typeface="Calibri" panose="020F050202020403020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658" y="955674"/>
            <a:ext cx="2329855" cy="1105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549" y="2225098"/>
            <a:ext cx="1518181" cy="4469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9661" y="1022095"/>
            <a:ext cx="1873793" cy="9476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6960" y="2162761"/>
            <a:ext cx="1586494" cy="467093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6858" y="2844220"/>
            <a:ext cx="429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/>
                <a:cs typeface="Calibri" panose="020F0502020204030204"/>
              </a:rPr>
              <a:t>Tricky words are in the home /school link jotter. </a:t>
            </a:r>
          </a:p>
          <a:p>
            <a:r>
              <a:rPr lang="en-GB" sz="2400" b="1" dirty="0" smtClean="0">
                <a:latin typeface="Comic Sans MS"/>
                <a:cs typeface="Calibri" panose="020F0502020204030204"/>
              </a:rPr>
              <a:t>If you can read them try spelling them!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862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01" y="298087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 Learning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307975" y="5624747"/>
            <a:ext cx="2092465" cy="7073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Google Topmarks and play basketball to help with </a:t>
            </a: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p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lace value.</a:t>
            </a:r>
            <a:endParaRPr lang="en-GB" sz="1400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178214" y="1239478"/>
            <a:ext cx="11494292" cy="38010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Comic Sans MS"/>
                <a:cs typeface="Calibri"/>
              </a:rPr>
              <a:t>Active Literacy Spelling and Phoneme of the week.</a:t>
            </a:r>
            <a:endParaRPr lang="en-GB" b="1" dirty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Please practise your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spelling/new phoneme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words at home using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the spelling activity cards or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think of your own fun ways to practise your words.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We will have a quick check up of the spelling words towards the end of the week!</a:t>
            </a:r>
          </a:p>
          <a:p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endParaRPr lang="en-GB" sz="5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    Talk to me about… </a:t>
            </a:r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Autumn</a:t>
            </a:r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Numeracy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and Mathematics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Take it outdoors!</a:t>
            </a:r>
          </a:p>
          <a:p>
            <a:r>
              <a:rPr lang="en-GB" sz="2000" b="1" dirty="0" smtClean="0">
                <a:solidFill>
                  <a:srgbClr val="CF1B1B"/>
                </a:solidFill>
                <a:latin typeface="Comic Sans MS"/>
                <a:cs typeface="Calibri"/>
              </a:rPr>
              <a:t>	</a:t>
            </a:r>
            <a:r>
              <a:rPr lang="en-GB" b="1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</a:t>
            </a:r>
            <a:endParaRPr lang="en-GB" sz="2000" b="1" dirty="0">
              <a:solidFill>
                <a:srgbClr val="CF1B1B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4185" y="165371"/>
            <a:ext cx="2561325" cy="1145084"/>
          </a:xfrm>
          <a:prstGeom prst="rect">
            <a:avLst/>
          </a:prstGeom>
        </p:spPr>
      </p:pic>
      <p:pic>
        <p:nvPicPr>
          <p:cNvPr id="6" name="Picture 2" descr="17,949 Girls Talking Illustrations &amp; Clip Art - iStoc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0" y="2608159"/>
            <a:ext cx="1433015" cy="12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descr="Mydayink - I love following @theprimaryparty! This Ways to Show Numbers  Anchor Chart is perfection! 👌🏻 Heather has great ideas and activities for  the classroom and a positive and inspiring insta feed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397" y="2331553"/>
            <a:ext cx="6126323" cy="3948444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1479286" y="3488343"/>
            <a:ext cx="3222703" cy="68619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8654" y="4432803"/>
            <a:ext cx="2137972" cy="238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743" y="459894"/>
            <a:ext cx="922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Some ideas for you to try with the new phoneme or your spelling words. </a:t>
            </a:r>
          </a:p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Record them in your Home Learning jotter.</a:t>
            </a:r>
            <a:endParaRPr lang="en-GB" dirty="0"/>
          </a:p>
        </p:txBody>
      </p:sp>
      <p:pic>
        <p:nvPicPr>
          <p:cNvPr id="3076" name="Picture 4" descr="Font Design Word Spelling Time On Stock Vector (Royalty Free) 1672914616 | 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0135" y="2008272"/>
            <a:ext cx="6164633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165" y="1106225"/>
            <a:ext cx="75342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7"/>
            <a:ext cx="5557075" cy="1981389"/>
          </a:xfrm>
        </p:spPr>
        <p:txBody>
          <a:bodyPr anchor="b">
            <a:normAutofit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P2/3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Learning Update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71805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557212" y="3432531"/>
            <a:ext cx="11494292" cy="2287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Please visit the blog for photos and information about activities taking place in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class.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800" dirty="0">
              <a:latin typeface="Comic Sans MS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If you have any questions, please do not hesitate to contact me, </a:t>
            </a:r>
            <a:r>
              <a:rPr lang="en-GB" sz="2800" dirty="0" smtClean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jacqueline.bryson@glow.sch.uk</a:t>
            </a:r>
            <a:endParaRPr lang="en-GB" sz="28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314A6D51-E690-4D2D-BE30-0EDFC5AF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5080" y="347109"/>
            <a:ext cx="3817545" cy="28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1712</TotalTime>
  <Words>247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Primary 2/3 Weekly Learning Update 24/9/2024</vt:lpstr>
      <vt:lpstr>Group 1  Active Literacy</vt:lpstr>
      <vt:lpstr>Group 2 Active Literacy</vt:lpstr>
      <vt:lpstr>Home Learning</vt:lpstr>
      <vt:lpstr>PowerPoint Presentation</vt:lpstr>
      <vt:lpstr>P2/3 Learning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Mrs BRYSON</cp:lastModifiedBy>
  <cp:revision>259</cp:revision>
  <dcterms:created xsi:type="dcterms:W3CDTF">2022-02-03T07:54:20Z</dcterms:created>
  <dcterms:modified xsi:type="dcterms:W3CDTF">2024-09-24T15:17:40Z</dcterms:modified>
</cp:coreProperties>
</file>