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5" r:id="rId3"/>
    <p:sldId id="257" r:id="rId4"/>
    <p:sldId id="258" r:id="rId5"/>
    <p:sldId id="261" r:id="rId6"/>
    <p:sldId id="264" r:id="rId7"/>
    <p:sldId id="263"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5441" autoAdjust="0"/>
  </p:normalViewPr>
  <p:slideViewPr>
    <p:cSldViewPr snapToGrid="0">
      <p:cViewPr>
        <p:scale>
          <a:sx n="91" d="100"/>
          <a:sy n="91" d="100"/>
        </p:scale>
        <p:origin x="50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E09F3-931A-4C7A-AF4D-0579FDC46698}" type="datetimeFigureOut">
              <a:rPr lang="en-GB" smtClean="0"/>
              <a:t>24/01/2024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79B22-F688-4AC5-A1F0-7618E5EC152E}" type="slidenum">
              <a:rPr lang="en-GB" smtClean="0"/>
              <a:t>‹#›</a:t>
            </a:fld>
            <a:endParaRPr lang="en-GB"/>
          </a:p>
        </p:txBody>
      </p:sp>
    </p:spTree>
    <p:extLst>
      <p:ext uri="{BB962C8B-B14F-4D97-AF65-F5344CB8AC3E}">
        <p14:creationId xmlns:p14="http://schemas.microsoft.com/office/powerpoint/2010/main" val="3215441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F79B22-F688-4AC5-A1F0-7618E5EC152E}" type="slidenum">
              <a:rPr lang="en-GB" smtClean="0"/>
              <a:t>3</a:t>
            </a:fld>
            <a:endParaRPr lang="en-GB"/>
          </a:p>
        </p:txBody>
      </p:sp>
    </p:spTree>
    <p:extLst>
      <p:ext uri="{BB962C8B-B14F-4D97-AF65-F5344CB8AC3E}">
        <p14:creationId xmlns:p14="http://schemas.microsoft.com/office/powerpoint/2010/main" val="3312080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24/01/2024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24/01/2024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hyperlink" Target="https://uk.splashlearn.com/" TargetMode="External"/><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22/1/2024</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Free Vector | Group of international children learning | Kids learning, Kids  clipart free, Islamic kids activi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396" y="640080"/>
            <a:ext cx="5962650" cy="597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615" y="720969"/>
            <a:ext cx="11482754" cy="3539430"/>
          </a:xfrm>
          <a:prstGeom prst="rect">
            <a:avLst/>
          </a:prstGeom>
          <a:noFill/>
        </p:spPr>
        <p:txBody>
          <a:bodyPr wrap="square" rtlCol="0">
            <a:spAutoFit/>
          </a:bodyPr>
          <a:lstStyle/>
          <a:p>
            <a:r>
              <a:rPr lang="en-GB" sz="3200" dirty="0" smtClean="0">
                <a:latin typeface="Comic Sans MS" panose="030F0702030302020204" pitchFamily="66" charset="0"/>
              </a:rPr>
              <a:t>Don’t forget we are learning our Scots poem at home too!</a:t>
            </a:r>
          </a:p>
          <a:p>
            <a:endParaRPr lang="en-GB" sz="3200" dirty="0" smtClean="0">
              <a:latin typeface="Comic Sans MS" panose="030F0702030302020204" pitchFamily="66" charset="0"/>
            </a:endParaRPr>
          </a:p>
          <a:p>
            <a:pPr algn="ctr"/>
            <a:r>
              <a:rPr lang="en-GB" sz="3200" dirty="0" smtClean="0">
                <a:latin typeface="Comic Sans MS" panose="030F0702030302020204" pitchFamily="66" charset="0"/>
              </a:rPr>
              <a:t>P2 The Snawman</a:t>
            </a:r>
          </a:p>
          <a:p>
            <a:pPr algn="ctr"/>
            <a:r>
              <a:rPr lang="en-GB" sz="3200" dirty="0" smtClean="0">
                <a:latin typeface="Comic Sans MS" panose="030F0702030302020204" pitchFamily="66" charset="0"/>
              </a:rPr>
              <a:t>P3 A Dug a Dug </a:t>
            </a:r>
          </a:p>
          <a:p>
            <a:pPr algn="ctr"/>
            <a:endParaRPr lang="en-GB" sz="3200" dirty="0">
              <a:latin typeface="Comic Sans MS" panose="030F0702030302020204" pitchFamily="66" charset="0"/>
            </a:endParaRPr>
          </a:p>
          <a:p>
            <a:pPr algn="ctr"/>
            <a:endParaRPr lang="en-GB" sz="3200" dirty="0" smtClean="0">
              <a:latin typeface="Comic Sans MS" panose="030F0702030302020204" pitchFamily="66" charset="0"/>
            </a:endParaRPr>
          </a:p>
          <a:p>
            <a:pPr algn="ctr"/>
            <a:r>
              <a:rPr lang="en-GB" sz="3200" dirty="0" smtClean="0">
                <a:latin typeface="Comic Sans MS" panose="030F0702030302020204" pitchFamily="66" charset="0"/>
              </a:rPr>
              <a:t>Copies are in the school bags!</a:t>
            </a:r>
            <a:endParaRPr lang="en-GB" sz="3200" dirty="0">
              <a:latin typeface="Comic Sans MS" panose="030F0702030302020204" pitchFamily="66" charset="0"/>
            </a:endParaRPr>
          </a:p>
        </p:txBody>
      </p:sp>
      <p:pic>
        <p:nvPicPr>
          <p:cNvPr id="1026" name="Picture 2" descr="Snowman clipart black and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2127738"/>
            <a:ext cx="3539350" cy="34465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7118450" y="4260399"/>
            <a:ext cx="3854349" cy="2158435"/>
          </a:xfrm>
          <a:prstGeom prst="rect">
            <a:avLst/>
          </a:prstGeom>
        </p:spPr>
      </p:pic>
    </p:spTree>
    <p:extLst>
      <p:ext uri="{BB962C8B-B14F-4D97-AF65-F5344CB8AC3E}">
        <p14:creationId xmlns:p14="http://schemas.microsoft.com/office/powerpoint/2010/main" val="55644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10000"/>
          </a:bodyPr>
          <a:lstStyle/>
          <a:p>
            <a:pPr marL="0" indent="0" algn="ctr">
              <a:buNone/>
            </a:pPr>
            <a:r>
              <a:rPr lang="en-GB" sz="3000" b="1" dirty="0" smtClean="0">
                <a:solidFill>
                  <a:srgbClr val="0070C0"/>
                </a:solidFill>
                <a:latin typeface="Comic Sans MS"/>
                <a:cs typeface="Calibri" panose="020F0502020204030204"/>
              </a:rPr>
              <a:t>This week P2 have a revision week </a:t>
            </a:r>
            <a:r>
              <a:rPr lang="en-GB" sz="3000" b="1" dirty="0" err="1" smtClean="0">
                <a:solidFill>
                  <a:srgbClr val="00B050"/>
                </a:solidFill>
                <a:latin typeface="Comic Sans MS"/>
                <a:cs typeface="Calibri" panose="020F0502020204030204"/>
              </a:rPr>
              <a:t>i</a:t>
            </a:r>
            <a:r>
              <a:rPr lang="en-GB" sz="3000" b="1" dirty="0" smtClean="0">
                <a:solidFill>
                  <a:srgbClr val="00B050"/>
                </a:solidFill>
                <a:latin typeface="Comic Sans MS"/>
                <a:cs typeface="Calibri" panose="020F0502020204030204"/>
              </a:rPr>
              <a:t>-e </a:t>
            </a:r>
            <a:r>
              <a:rPr lang="en-GB" sz="3000" b="1" dirty="0" smtClean="0">
                <a:solidFill>
                  <a:srgbClr val="00B050"/>
                </a:solidFill>
                <a:latin typeface="Comic Sans MS"/>
                <a:cs typeface="Calibri" panose="020F0502020204030204"/>
              </a:rPr>
              <a:t>as in </a:t>
            </a:r>
            <a:r>
              <a:rPr lang="en-GB" sz="3000" b="1" dirty="0" smtClean="0">
                <a:solidFill>
                  <a:schemeClr val="accent1"/>
                </a:solidFill>
                <a:latin typeface="Comic Sans MS"/>
                <a:cs typeface="Calibri" panose="020F0502020204030204"/>
              </a:rPr>
              <a:t>f</a:t>
            </a:r>
            <a:r>
              <a:rPr lang="en-GB" sz="3000" b="1" dirty="0" smtClean="0">
                <a:solidFill>
                  <a:srgbClr val="00B050"/>
                </a:solidFill>
                <a:latin typeface="Comic Sans MS"/>
                <a:cs typeface="Calibri" panose="020F0502020204030204"/>
              </a:rPr>
              <a:t>i</a:t>
            </a:r>
            <a:r>
              <a:rPr lang="en-GB" sz="3000" b="1" dirty="0" smtClean="0">
                <a:solidFill>
                  <a:schemeClr val="accent1"/>
                </a:solidFill>
                <a:latin typeface="Comic Sans MS"/>
                <a:cs typeface="Calibri" panose="020F0502020204030204"/>
              </a:rPr>
              <a:t>v</a:t>
            </a:r>
            <a:r>
              <a:rPr lang="en-GB" sz="3000" b="1" dirty="0" smtClean="0">
                <a:solidFill>
                  <a:srgbClr val="00B050"/>
                </a:solidFill>
                <a:latin typeface="Comic Sans MS"/>
                <a:cs typeface="Calibri" panose="020F0502020204030204"/>
              </a:rPr>
              <a:t>e</a:t>
            </a:r>
            <a:endParaRPr lang="en-GB" sz="3000" b="1" dirty="0" smtClean="0">
              <a:solidFill>
                <a:srgbClr val="00B050"/>
              </a:solidFill>
              <a:latin typeface="Comic Sans MS"/>
              <a:cs typeface="Calibri" panose="020F0502020204030204"/>
            </a:endParaRP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3"/>
          <a:stretch>
            <a:fillRect/>
          </a:stretch>
        </p:blipFill>
        <p:spPr>
          <a:xfrm>
            <a:off x="8997419" y="414714"/>
            <a:ext cx="2047619" cy="6028571"/>
          </a:xfrm>
          <a:prstGeom prst="rect">
            <a:avLst/>
          </a:prstGeom>
        </p:spPr>
      </p:pic>
      <p:pic>
        <p:nvPicPr>
          <p:cNvPr id="13" name="Picture 12"/>
          <p:cNvPicPr>
            <a:picLocks noChangeAspect="1"/>
          </p:cNvPicPr>
          <p:nvPr/>
        </p:nvPicPr>
        <p:blipFill>
          <a:blip r:embed="rId4"/>
          <a:stretch>
            <a:fillRect/>
          </a:stretch>
        </p:blipFill>
        <p:spPr>
          <a:xfrm>
            <a:off x="1184832" y="5591457"/>
            <a:ext cx="2713541" cy="1073356"/>
          </a:xfrm>
          <a:prstGeom prst="rect">
            <a:avLst/>
          </a:prstGeom>
        </p:spPr>
      </p:pic>
      <p:pic>
        <p:nvPicPr>
          <p:cNvPr id="14" name="Picture 13"/>
          <p:cNvPicPr>
            <a:picLocks noChangeAspect="1"/>
          </p:cNvPicPr>
          <p:nvPr/>
        </p:nvPicPr>
        <p:blipFill>
          <a:blip r:embed="rId5"/>
          <a:stretch>
            <a:fillRect/>
          </a:stretch>
        </p:blipFill>
        <p:spPr>
          <a:xfrm>
            <a:off x="7074886" y="1617886"/>
            <a:ext cx="1723810" cy="5019048"/>
          </a:xfrm>
          <a:prstGeom prst="rect">
            <a:avLst/>
          </a:prstGeom>
        </p:spPr>
      </p:pic>
      <p:pic>
        <p:nvPicPr>
          <p:cNvPr id="15" name="Picture 14"/>
          <p:cNvPicPr>
            <a:picLocks noChangeAspect="1"/>
          </p:cNvPicPr>
          <p:nvPr/>
        </p:nvPicPr>
        <p:blipFill>
          <a:blip r:embed="rId6"/>
          <a:stretch>
            <a:fillRect/>
          </a:stretch>
        </p:blipFill>
        <p:spPr>
          <a:xfrm>
            <a:off x="5917938" y="532682"/>
            <a:ext cx="1714958" cy="956550"/>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448196" y="2030224"/>
            <a:ext cx="3256156" cy="502770"/>
          </a:xfrm>
        </p:spPr>
        <p:txBody>
          <a:bodyPr vert="horz" lIns="91440" tIns="45720" rIns="91440" bIns="45720" rtlCol="0" anchor="t">
            <a:normAutofit/>
          </a:bodyPr>
          <a:lstStyle/>
          <a:p>
            <a:pPr marL="0" indent="0" algn="ctr">
              <a:buNone/>
            </a:pPr>
            <a:r>
              <a:rPr lang="en-GB" sz="1200" b="1" dirty="0">
                <a:latin typeface="Comic Sans MS"/>
                <a:cs typeface="Calibri" panose="020F0502020204030204"/>
              </a:rPr>
              <a:t>This week </a:t>
            </a:r>
            <a:r>
              <a:rPr lang="en-GB" sz="1200" b="1" dirty="0" smtClean="0">
                <a:latin typeface="Comic Sans MS"/>
                <a:cs typeface="Calibri" panose="020F0502020204030204"/>
              </a:rPr>
              <a:t>P3 have </a:t>
            </a:r>
            <a:r>
              <a:rPr lang="en-GB" sz="1200" b="1" dirty="0" smtClean="0">
                <a:latin typeface="Comic Sans MS"/>
                <a:cs typeface="Calibri" panose="020F0502020204030204"/>
              </a:rPr>
              <a:t>a consolidation week.</a:t>
            </a:r>
            <a:endParaRPr lang="en-GB" sz="1200" b="1" dirty="0" smtClean="0">
              <a:latin typeface="Comic Sans MS"/>
              <a:cs typeface="Calibri" panose="020F0502020204030204"/>
            </a:endParaRPr>
          </a:p>
          <a:p>
            <a:pPr marL="0" indent="0" algn="ctr">
              <a:buNone/>
            </a:pPr>
            <a:endParaRPr lang="en-GB" sz="1200" dirty="0">
              <a:cs typeface="Calibri" panose="020F0502020204030204"/>
            </a:endParaRPr>
          </a:p>
        </p:txBody>
      </p:sp>
      <p:pic>
        <p:nvPicPr>
          <p:cNvPr id="9" name="Picture 8"/>
          <p:cNvPicPr>
            <a:picLocks noChangeAspect="1"/>
          </p:cNvPicPr>
          <p:nvPr/>
        </p:nvPicPr>
        <p:blipFill>
          <a:blip r:embed="rId2"/>
          <a:stretch>
            <a:fillRect/>
          </a:stretch>
        </p:blipFill>
        <p:spPr>
          <a:xfrm>
            <a:off x="5445110" y="287990"/>
            <a:ext cx="3029913" cy="5890628"/>
          </a:xfrm>
          <a:prstGeom prst="rect">
            <a:avLst/>
          </a:prstGeom>
        </p:spPr>
      </p:pic>
      <p:pic>
        <p:nvPicPr>
          <p:cNvPr id="4" name="Picture 3"/>
          <p:cNvPicPr>
            <a:picLocks noChangeAspect="1"/>
          </p:cNvPicPr>
          <p:nvPr/>
        </p:nvPicPr>
        <p:blipFill>
          <a:blip r:embed="rId3"/>
          <a:stretch>
            <a:fillRect/>
          </a:stretch>
        </p:blipFill>
        <p:spPr>
          <a:xfrm>
            <a:off x="8604099" y="289931"/>
            <a:ext cx="3392819" cy="5408342"/>
          </a:xfrm>
          <a:prstGeom prst="rect">
            <a:avLst/>
          </a:prstGeom>
        </p:spPr>
      </p:pic>
      <p:pic>
        <p:nvPicPr>
          <p:cNvPr id="5" name="Picture 4"/>
          <p:cNvPicPr>
            <a:picLocks noChangeAspect="1"/>
          </p:cNvPicPr>
          <p:nvPr/>
        </p:nvPicPr>
        <p:blipFill>
          <a:blip r:embed="rId4"/>
          <a:stretch>
            <a:fillRect/>
          </a:stretch>
        </p:blipFill>
        <p:spPr>
          <a:xfrm>
            <a:off x="515969" y="2586320"/>
            <a:ext cx="4137761" cy="3953796"/>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78214" y="1239478"/>
            <a:ext cx="11494292" cy="56169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endParaRPr lang="en-GB" dirty="0" smtClean="0">
              <a:solidFill>
                <a:srgbClr val="7030A0"/>
              </a:solidFill>
              <a:latin typeface="Comic Sans MS"/>
              <a:cs typeface="Calibri"/>
            </a:endParaRP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will start to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t>
            </a:r>
            <a:r>
              <a:rPr lang="en-GB" dirty="0" smtClean="0">
                <a:solidFill>
                  <a:srgbClr val="CF1B1B"/>
                </a:solidFill>
                <a:latin typeface="Comic Sans MS"/>
                <a:cs typeface="Calibri"/>
              </a:rPr>
              <a:t>about…learning my Scots poem</a:t>
            </a:r>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Splashlearn</a:t>
            </a:r>
            <a:r>
              <a:rPr lang="en-GB" b="1" dirty="0" smtClean="0">
                <a:solidFill>
                  <a:schemeClr val="accent6">
                    <a:lumMod val="50000"/>
                  </a:schemeClr>
                </a:solidFill>
                <a:latin typeface="Comic Sans MS"/>
                <a:cs typeface="Calibri"/>
              </a:rPr>
              <a:t> and get started!</a:t>
            </a:r>
          </a:p>
          <a:p>
            <a:endParaRPr lang="en-GB" b="1" dirty="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sz="4800" b="1" dirty="0">
                <a:solidFill>
                  <a:schemeClr val="accent6">
                    <a:lumMod val="50000"/>
                  </a:schemeClr>
                </a:solidFill>
                <a:latin typeface="Comic Sans MS"/>
                <a:cs typeface="Calibri"/>
                <a:hlinkClick r:id="rId3"/>
              </a:rPr>
              <a:t>https://uk.splashlearn.com</a:t>
            </a:r>
            <a:r>
              <a:rPr lang="en-GB" sz="4800" b="1" dirty="0" smtClean="0">
                <a:solidFill>
                  <a:schemeClr val="accent6">
                    <a:lumMod val="50000"/>
                  </a:schemeClr>
                </a:solidFill>
                <a:latin typeface="Comic Sans MS"/>
                <a:cs typeface="Calibri"/>
                <a:hlinkClick r:id="rId3"/>
              </a:rPr>
              <a:t>/</a:t>
            </a:r>
            <a:endParaRPr lang="en-GB" sz="4800" b="1" dirty="0" smtClean="0">
              <a:solidFill>
                <a:schemeClr val="accent6">
                  <a:lumMod val="50000"/>
                </a:schemeClr>
              </a:solidFill>
              <a:latin typeface="Comic Sans MS"/>
              <a:cs typeface="Calibri"/>
            </a:endParaRP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264185" y="165371"/>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96" y="3929867"/>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p:cNvPicPr>
          <p:nvPr/>
        </p:nvPicPr>
        <p:blipFill>
          <a:blip r:embed="rId6"/>
          <a:stretch>
            <a:fillRect/>
          </a:stretch>
        </p:blipFill>
        <p:spPr>
          <a:xfrm>
            <a:off x="8731853" y="4682126"/>
            <a:ext cx="2133600" cy="523875"/>
          </a:xfrm>
          <a:prstGeom prst="rect">
            <a:avLst/>
          </a:prstGeom>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1815</TotalTime>
  <Words>313</Words>
  <Application>Microsoft Office PowerPoint</Application>
  <PresentationFormat>Widescreen</PresentationFormat>
  <Paragraphs>41</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Primary 2/3 Weekly Learning Update 22/1/2024</vt:lpstr>
      <vt:lpstr>PowerPoint Presentation</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282</cp:revision>
  <dcterms:created xsi:type="dcterms:W3CDTF">2022-02-03T07:54:20Z</dcterms:created>
  <dcterms:modified xsi:type="dcterms:W3CDTF">2024-01-24T11:34:18Z</dcterms:modified>
</cp:coreProperties>
</file>