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4" r:id="rId6"/>
    <p:sldId id="263" r:id="rId7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F1B1B"/>
    <a:srgbClr val="8B29A6"/>
    <a:srgbClr val="EBFFFD"/>
    <a:srgbClr val="1F1FC2"/>
    <a:srgbClr val="870E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639E84-62E7-66ED-3C1A-D3FEC2912E05}" v="73" dt="2022-02-04T13:05:03.845"/>
    <p1510:client id="{30AB7438-8BBF-F174-E236-BAB4D4859F6E}" v="260" dt="2022-02-04T10:34:15.125"/>
    <p1510:client id="{4D6F93E7-671D-0227-0726-4C84037C6AE8}" v="675" dt="2022-02-03T17:10:22.258"/>
    <p1510:client id="{7724260D-F1C4-4072-ABF1-B30BAD5F250A}" v="516" dt="2022-02-03T08:41:20.188"/>
    <p1510:client id="{7D550771-3233-D1B0-8C46-EC1582D65CCB}" v="585" dt="2022-02-09T08:54:46.120"/>
    <p1510:client id="{88B5C0C5-8320-91E1-1923-F85F737CCECC}" v="30" dt="2022-02-04T12:59:09.915"/>
    <p1510:client id="{9A77C561-0A47-A82B-4F13-638C96D72082}" v="69" dt="2022-02-09T10:58:52.402"/>
    <p1510:client id="{A14450A1-F76D-C9B9-E14A-EC1801BD9EDB}" v="123" dt="2022-02-10T08:03:30.904"/>
    <p1510:client id="{E8209CDD-2C40-A843-9D7B-93E2E1F8A7E0}" v="230" dt="2022-02-04T08:37:28.5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69" autoAdjust="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23/10/2023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23/10/2023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23/10/2023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F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23/10/2023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k.splashlearn.com/" TargetMode="External"/><Relationship Id="rId7" Type="http://schemas.openxmlformats.org/officeDocument/2006/relationships/image" Target="../media/image17.png"/><Relationship Id="rId2" Type="http://schemas.openxmlformats.org/officeDocument/2006/relationships/hyperlink" Target="https://www.myon.co.uk/login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GB" sz="5000" dirty="0">
                <a:latin typeface="Comic Sans MS"/>
                <a:cs typeface="Calibri Light"/>
              </a:rPr>
              <a:t>Primary </a:t>
            </a:r>
            <a:r>
              <a:rPr lang="en-GB" sz="5000" dirty="0" smtClean="0">
                <a:latin typeface="Comic Sans MS"/>
                <a:cs typeface="Calibri Light"/>
              </a:rPr>
              <a:t>2/3</a:t>
            </a:r>
            <a:br>
              <a:rPr lang="en-GB" sz="5000" dirty="0" smtClean="0">
                <a:latin typeface="Comic Sans MS"/>
                <a:cs typeface="Calibri Light"/>
              </a:rPr>
            </a:br>
            <a:r>
              <a:rPr lang="en-GB" sz="5000" dirty="0" smtClean="0">
                <a:latin typeface="Comic Sans MS"/>
                <a:cs typeface="Calibri Light"/>
              </a:rPr>
              <a:t>Weekly </a:t>
            </a:r>
            <a:r>
              <a:rPr lang="en-GB" sz="5000" dirty="0">
                <a:latin typeface="Comic Sans MS"/>
                <a:cs typeface="Calibri Light"/>
              </a:rPr>
              <a:t>Learning Update</a:t>
            </a:r>
            <a:br>
              <a:rPr lang="en-GB" sz="5000" dirty="0">
                <a:latin typeface="Comic Sans MS"/>
                <a:cs typeface="Calibri Light"/>
              </a:rPr>
            </a:br>
            <a:r>
              <a:rPr lang="en-GB" sz="5000" dirty="0" smtClean="0">
                <a:latin typeface="Comic Sans MS"/>
                <a:cs typeface="Calibri Light"/>
              </a:rPr>
              <a:t>24</a:t>
            </a:r>
            <a:r>
              <a:rPr lang="en-GB" sz="5000" dirty="0" smtClean="0">
                <a:latin typeface="Comic Sans MS"/>
                <a:cs typeface="Calibri Light"/>
              </a:rPr>
              <a:t>/10/2023</a:t>
            </a:r>
            <a:endParaRPr lang="en-GB" sz="5000" dirty="0">
              <a:latin typeface="Comic Sans MS"/>
            </a:endParaRPr>
          </a:p>
        </p:txBody>
      </p:sp>
      <p:sp>
        <p:nvSpPr>
          <p:cNvPr id="28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3" descr="A picture containing text, queen, vector graphics&#10;&#10;Description automatically generated">
            <a:extLst>
              <a:ext uri="{FF2B5EF4-FFF2-40B4-BE49-F238E27FC236}">
                <a16:creationId xmlns:a16="http://schemas.microsoft.com/office/drawing/2014/main" id="{EEEB4937-9DE8-4D26-9F65-D78003E5CB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459" r="34885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F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https://youtu.be/DXvp4Ybx0W4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 fontScale="90000"/>
          </a:bodyPr>
          <a:lstStyle/>
          <a:p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Primary </a:t>
            </a:r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2 </a:t>
            </a:r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Active Literacy</a:t>
            </a:r>
            <a:endParaRPr lang="en-GB" sz="5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222" y="2547468"/>
            <a:ext cx="4818888" cy="10524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 sz="1900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This week P2 </a:t>
            </a:r>
            <a:r>
              <a:rPr lang="en-GB" sz="1900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are revising! </a:t>
            </a:r>
          </a:p>
          <a:p>
            <a:pPr marL="0" indent="0" algn="ctr">
              <a:buNone/>
            </a:pPr>
            <a:r>
              <a:rPr lang="en-GB" sz="1900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We should be able to read and write all these words.</a:t>
            </a:r>
            <a:endParaRPr lang="en-GB" sz="2200" dirty="0" smtClean="0"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237" y="4189585"/>
            <a:ext cx="48357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Check my spelling!!! </a:t>
            </a:r>
          </a:p>
          <a:p>
            <a:pPr algn="ctr"/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These are words I should be able to spell.</a:t>
            </a:r>
          </a:p>
          <a:p>
            <a:pPr algn="ctr"/>
            <a:endParaRPr lang="en-GB" dirty="0" smtClean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1947" y="266465"/>
            <a:ext cx="1388105" cy="84354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332" y="1110006"/>
            <a:ext cx="1749484" cy="52413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4904" y="980195"/>
            <a:ext cx="1871709" cy="53930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3308" y="266465"/>
            <a:ext cx="1935164" cy="7137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57038" y="151557"/>
            <a:ext cx="1416232" cy="7671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76162" y="918683"/>
            <a:ext cx="1977985" cy="5733652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V="1">
            <a:off x="3967671" y="3141494"/>
            <a:ext cx="1663803" cy="38616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668644" y="2873996"/>
            <a:ext cx="3161024" cy="87832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898373" y="3527663"/>
            <a:ext cx="5912344" cy="185300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96114" y="5663874"/>
            <a:ext cx="48673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p</a:t>
            </a:r>
            <a:r>
              <a:rPr lang="en-GB" sz="2400" dirty="0" smtClean="0">
                <a:latin typeface="Comic Sans MS" panose="030F0702030302020204" pitchFamily="66" charset="0"/>
              </a:rPr>
              <a:t>lay   away   put   eat 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as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 has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funny   very   any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 only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3" name="Down Arrow 22"/>
          <p:cNvSpPr/>
          <p:nvPr/>
        </p:nvSpPr>
        <p:spPr>
          <a:xfrm>
            <a:off x="2420199" y="5363910"/>
            <a:ext cx="392207" cy="4029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45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Consolidation week for spelling words. 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We have covered these words in class but do you know them all!!??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3762644" cy="1411744"/>
          </a:xfrm>
        </p:spPr>
        <p:txBody>
          <a:bodyPr anchor="b">
            <a:normAutofit fontScale="90000"/>
          </a:bodyPr>
          <a:lstStyle/>
          <a:p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Primary 3 Active Literacy</a:t>
            </a:r>
            <a:endParaRPr lang="en-GB" sz="5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142" y="2575932"/>
            <a:ext cx="2609386" cy="150351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 b="1" dirty="0">
                <a:latin typeface="Comic Sans MS"/>
                <a:cs typeface="Calibri" panose="020F0502020204030204"/>
              </a:rPr>
              <a:t>This week </a:t>
            </a:r>
            <a:r>
              <a:rPr lang="en-GB" b="1" dirty="0" smtClean="0">
                <a:latin typeface="Comic Sans MS"/>
                <a:cs typeface="Calibri" panose="020F0502020204030204"/>
              </a:rPr>
              <a:t>P3 are </a:t>
            </a:r>
            <a:r>
              <a:rPr lang="en-GB" b="1" dirty="0" smtClean="0">
                <a:latin typeface="Comic Sans MS"/>
                <a:cs typeface="Calibri" panose="020F0502020204030204"/>
              </a:rPr>
              <a:t>learning </a:t>
            </a:r>
            <a:r>
              <a:rPr lang="en-GB" b="1" dirty="0" err="1" smtClean="0">
                <a:solidFill>
                  <a:srgbClr val="00B050"/>
                </a:solidFill>
                <a:latin typeface="Comic Sans MS"/>
                <a:cs typeface="Calibri" panose="020F0502020204030204"/>
              </a:rPr>
              <a:t>wr</a:t>
            </a:r>
            <a:endParaRPr lang="en-GB" b="1" dirty="0">
              <a:solidFill>
                <a:srgbClr val="00B050"/>
              </a:solidFill>
              <a:latin typeface="Comic Sans MS"/>
              <a:cs typeface="Calibri" panose="020F0502020204030204"/>
            </a:endParaRPr>
          </a:p>
          <a:p>
            <a:pPr marL="0" indent="0" algn="ctr">
              <a:buNone/>
            </a:pPr>
            <a:endParaRPr lang="en-GB" sz="2200" dirty="0">
              <a:cs typeface="Calibri" panose="020F050202020403020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429" y="391518"/>
            <a:ext cx="1828571" cy="7619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0303" y="137662"/>
            <a:ext cx="5091117" cy="65826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429" y="1153423"/>
            <a:ext cx="1878290" cy="55524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239" y="5205555"/>
            <a:ext cx="1326145" cy="5263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239" y="5976468"/>
            <a:ext cx="1343296" cy="5331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51039" y="5686067"/>
            <a:ext cx="2074977" cy="82355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50814" y="3929667"/>
            <a:ext cx="3765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latin typeface="Ink Free" panose="03080402000500000000" pitchFamily="66" charset="0"/>
                <a:cs typeface="Calibri" panose="020F0502020204030204"/>
              </a:rPr>
              <a:t>Our spelling words for the week are below. </a:t>
            </a:r>
          </a:p>
          <a:p>
            <a:r>
              <a:rPr lang="en-GB" b="1" dirty="0" smtClean="0">
                <a:solidFill>
                  <a:srgbClr val="002060"/>
                </a:solidFill>
                <a:latin typeface="Ink Free" panose="03080402000500000000" pitchFamily="66" charset="0"/>
                <a:cs typeface="Calibri" panose="020F0502020204030204"/>
              </a:rPr>
              <a:t>Blue</a:t>
            </a:r>
            <a:r>
              <a:rPr lang="en-GB" b="1" dirty="0" smtClean="0">
                <a:latin typeface="Ink Free" panose="03080402000500000000" pitchFamily="66" charset="0"/>
                <a:cs typeface="Calibri" panose="020F0502020204030204"/>
              </a:rPr>
              <a:t>: we can use our Phonemes.</a:t>
            </a:r>
          </a:p>
          <a:p>
            <a:r>
              <a:rPr lang="en-GB" b="1" dirty="0" smtClean="0">
                <a:latin typeface="Ink Free" panose="03080402000500000000" pitchFamily="66" charset="0"/>
                <a:cs typeface="Calibri" panose="020F0502020204030204"/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Ink Free" panose="03080402000500000000" pitchFamily="66" charset="0"/>
                <a:cs typeface="Calibri" panose="020F0502020204030204"/>
              </a:rPr>
              <a:t>Red</a:t>
            </a:r>
            <a:r>
              <a:rPr lang="en-GB" b="1" dirty="0" smtClean="0">
                <a:latin typeface="Ink Free" panose="03080402000500000000" pitchFamily="66" charset="0"/>
                <a:cs typeface="Calibri" panose="020F0502020204030204"/>
              </a:rPr>
              <a:t>: are tricky words</a:t>
            </a:r>
            <a:endParaRPr lang="en-GB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27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101" y="298087"/>
            <a:ext cx="5557075" cy="806698"/>
          </a:xfrm>
        </p:spPr>
        <p:txBody>
          <a:bodyPr anchor="b"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Home Learning</a:t>
            </a:r>
            <a:endParaRPr lang="en-GB" sz="4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2200" b="1" dirty="0">
              <a:solidFill>
                <a:srgbClr val="0070C0"/>
              </a:solidFill>
              <a:latin typeface="Comic Sans MS"/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3C8E451-8511-4202-9597-B826E0A31643}"/>
              </a:ext>
            </a:extLst>
          </p:cNvPr>
          <p:cNvSpPr txBox="1">
            <a:spLocks/>
          </p:cNvSpPr>
          <p:nvPr/>
        </p:nvSpPr>
        <p:spPr>
          <a:xfrm>
            <a:off x="557117" y="2158496"/>
            <a:ext cx="4818888" cy="35478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200" b="1" dirty="0">
              <a:solidFill>
                <a:srgbClr val="0070C0"/>
              </a:solidFill>
              <a:latin typeface="Comic Sans MS"/>
              <a:cs typeface="Calibri" panose="020F0502020204030204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8D77E4-1165-45ED-B784-2AD1EF76A2C6}"/>
              </a:ext>
            </a:extLst>
          </p:cNvPr>
          <p:cNvSpPr txBox="1"/>
          <p:nvPr/>
        </p:nvSpPr>
        <p:spPr>
          <a:xfrm>
            <a:off x="178214" y="1239478"/>
            <a:ext cx="11494292" cy="53399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  <a:latin typeface="Comic Sans MS"/>
                <a:cs typeface="Calibri"/>
              </a:rPr>
              <a:t>Active Literacy Spelling and Phoneme of the week.</a:t>
            </a:r>
            <a:endParaRPr lang="en-GB" b="1" dirty="0">
              <a:solidFill>
                <a:srgbClr val="7030A0"/>
              </a:solidFill>
              <a:latin typeface="Comic Sans MS"/>
              <a:cs typeface="Calibri"/>
            </a:endParaRPr>
          </a:p>
          <a:p>
            <a:r>
              <a:rPr lang="en-GB" dirty="0">
                <a:solidFill>
                  <a:srgbClr val="7030A0"/>
                </a:solidFill>
                <a:latin typeface="Comic Sans MS"/>
                <a:cs typeface="Calibri"/>
              </a:rPr>
              <a:t>Please practise your </a:t>
            </a:r>
            <a:r>
              <a:rPr lang="en-GB" dirty="0" smtClean="0">
                <a:solidFill>
                  <a:srgbClr val="7030A0"/>
                </a:solidFill>
                <a:latin typeface="Comic Sans MS"/>
                <a:cs typeface="Calibri"/>
              </a:rPr>
              <a:t>spelling/new phoneme </a:t>
            </a:r>
            <a:r>
              <a:rPr lang="en-GB" dirty="0">
                <a:solidFill>
                  <a:srgbClr val="7030A0"/>
                </a:solidFill>
                <a:latin typeface="Comic Sans MS"/>
                <a:cs typeface="Calibri"/>
              </a:rPr>
              <a:t>words at home using </a:t>
            </a:r>
            <a:r>
              <a:rPr lang="en-GB" dirty="0" smtClean="0">
                <a:solidFill>
                  <a:srgbClr val="7030A0"/>
                </a:solidFill>
                <a:latin typeface="Comic Sans MS"/>
                <a:cs typeface="Calibri"/>
              </a:rPr>
              <a:t>the spelling activity cards or </a:t>
            </a:r>
            <a:r>
              <a:rPr lang="en-GB" dirty="0">
                <a:solidFill>
                  <a:srgbClr val="7030A0"/>
                </a:solidFill>
                <a:latin typeface="Comic Sans MS"/>
                <a:cs typeface="Calibri"/>
              </a:rPr>
              <a:t>think of your own fun ways to practise your words. </a:t>
            </a:r>
            <a:r>
              <a:rPr lang="en-GB" dirty="0" smtClean="0">
                <a:solidFill>
                  <a:srgbClr val="7030A0"/>
                </a:solidFill>
                <a:latin typeface="Comic Sans MS"/>
                <a:cs typeface="Calibri"/>
              </a:rPr>
              <a:t>We will have a quick check up of the spelling words towards the end of the week!</a:t>
            </a:r>
          </a:p>
          <a:p>
            <a:endParaRPr lang="en-GB" dirty="0" smtClean="0">
              <a:solidFill>
                <a:srgbClr val="7030A0"/>
              </a:solidFill>
              <a:latin typeface="Comic Sans MS"/>
              <a:cs typeface="Calibri"/>
            </a:endParaRPr>
          </a:p>
          <a:p>
            <a:r>
              <a:rPr lang="en-GB" b="1" dirty="0" smtClean="0">
                <a:solidFill>
                  <a:srgbClr val="0000FF"/>
                </a:solidFill>
                <a:latin typeface="Comic Sans MS"/>
                <a:cs typeface="Calibri"/>
              </a:rPr>
              <a:t>Reading</a:t>
            </a:r>
          </a:p>
          <a:p>
            <a:r>
              <a:rPr lang="en-GB" dirty="0" smtClean="0">
                <a:solidFill>
                  <a:srgbClr val="0000FF"/>
                </a:solidFill>
                <a:latin typeface="Comic Sans MS"/>
                <a:cs typeface="Calibri"/>
              </a:rPr>
              <a:t>Log into </a:t>
            </a:r>
            <a:r>
              <a:rPr lang="en-GB" b="1" dirty="0" smtClean="0">
                <a:solidFill>
                  <a:srgbClr val="0000FF"/>
                </a:solidFill>
                <a:latin typeface="Comic Sans MS"/>
                <a:cs typeface="Calibri"/>
                <a:hlinkClick r:id="rId2"/>
              </a:rPr>
              <a:t>MyON</a:t>
            </a:r>
            <a:r>
              <a:rPr lang="en-GB" dirty="0" smtClean="0">
                <a:solidFill>
                  <a:srgbClr val="0000FF"/>
                </a:solidFill>
                <a:latin typeface="Comic Sans MS"/>
                <a:cs typeface="Calibri"/>
              </a:rPr>
              <a:t> and pick a book to read for pleasure. You can read the story yourself or have it read to you. </a:t>
            </a:r>
          </a:p>
          <a:p>
            <a:endParaRPr lang="en-GB" sz="500" b="1" dirty="0" smtClean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endParaRPr lang="en-GB" b="1" dirty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endParaRPr lang="en-GB" dirty="0" smtClean="0">
              <a:solidFill>
                <a:srgbClr val="CF1B1B"/>
              </a:solidFill>
              <a:latin typeface="Comic Sans MS"/>
              <a:cs typeface="Calibri"/>
            </a:endParaRPr>
          </a:p>
          <a:p>
            <a:r>
              <a:rPr lang="en-GB" dirty="0" smtClean="0">
                <a:solidFill>
                  <a:srgbClr val="CF1B1B"/>
                </a:solidFill>
                <a:latin typeface="Comic Sans MS"/>
                <a:cs typeface="Calibri"/>
              </a:rPr>
              <a:t>                Talk to me </a:t>
            </a:r>
            <a:r>
              <a:rPr lang="en-GB" dirty="0" smtClean="0">
                <a:solidFill>
                  <a:srgbClr val="CF1B1B"/>
                </a:solidFill>
                <a:latin typeface="Comic Sans MS"/>
                <a:cs typeface="Calibri"/>
              </a:rPr>
              <a:t>about…How I made a Witch Mobile.</a:t>
            </a:r>
            <a:endParaRPr lang="en-GB" b="1" dirty="0" smtClean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endParaRPr lang="en-GB" b="1" dirty="0" smtClean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Numeracy and Mathematics   Log onto </a:t>
            </a:r>
            <a:r>
              <a:rPr lang="en-GB" b="1" dirty="0" err="1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Splashlearn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 and get started!</a:t>
            </a:r>
          </a:p>
          <a:p>
            <a:endParaRPr lang="en-GB" b="1" dirty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endParaRPr lang="en-GB" b="1" dirty="0" smtClean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r>
              <a:rPr lang="en-GB" sz="4800" b="1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  <a:hlinkClick r:id="rId3"/>
              </a:rPr>
              <a:t>https://uk.splashlearn.com</a:t>
            </a:r>
            <a:r>
              <a:rPr lang="en-GB" sz="4800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  <a:hlinkClick r:id="rId3"/>
              </a:rPr>
              <a:t>/</a:t>
            </a:r>
            <a:endParaRPr lang="en-GB" sz="4800" b="1" dirty="0" smtClean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r>
              <a:rPr lang="en-GB" b="1" dirty="0" smtClean="0">
                <a:solidFill>
                  <a:srgbClr val="CF1B1B"/>
                </a:solidFill>
                <a:latin typeface="Comic Sans MS"/>
                <a:cs typeface="Calibri"/>
              </a:rPr>
              <a:t>            </a:t>
            </a:r>
            <a:endParaRPr lang="en-GB" sz="2000" b="1" dirty="0">
              <a:solidFill>
                <a:srgbClr val="CF1B1B"/>
              </a:solidFill>
              <a:latin typeface="Comic Sans MS"/>
              <a:cs typeface="Calibri"/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0B7C60D9-F472-40DC-A84B-B2C98621D64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64185" y="165371"/>
            <a:ext cx="2561325" cy="1145084"/>
          </a:xfrm>
          <a:prstGeom prst="rect">
            <a:avLst/>
          </a:prstGeom>
        </p:spPr>
      </p:pic>
      <p:pic>
        <p:nvPicPr>
          <p:cNvPr id="6" name="Picture 2" descr="17,949 Girls Talking Illustrations &amp; Clip Art - iStock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3" y="3429000"/>
            <a:ext cx="1433015" cy="127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8" descr="Mydayink - I love following @theprimaryparty! This Ways to Show Numbers  Anchor Chart is perfection! 👌🏻 Heather has great ideas and activities for  the classroom and a positive and inspiring insta feed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26" name="Picture 2" descr="Autumn | Definition, Characteristics, &amp; Facts | Britannic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510" y="3340315"/>
            <a:ext cx="1748259" cy="116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23567" y="4973560"/>
            <a:ext cx="21336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31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82743" y="459894"/>
            <a:ext cx="9227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latin typeface="Comic Sans MS"/>
                <a:cs typeface="Calibri" panose="020F0502020204030204"/>
              </a:rPr>
              <a:t>Some ideas for you to try with the new phoneme or your spelling words. </a:t>
            </a:r>
          </a:p>
          <a:p>
            <a:pPr algn="ctr"/>
            <a:r>
              <a:rPr lang="en-GB" b="1" dirty="0" smtClean="0">
                <a:latin typeface="Comic Sans MS"/>
                <a:cs typeface="Calibri" panose="020F0502020204030204"/>
              </a:rPr>
              <a:t>Record them in your Home Learning jotter.</a:t>
            </a:r>
            <a:endParaRPr lang="en-GB" dirty="0"/>
          </a:p>
        </p:txBody>
      </p:sp>
      <p:pic>
        <p:nvPicPr>
          <p:cNvPr id="3076" name="Picture 4" descr="Font Design Word Spelling Time On Stock Vector (Royalty Free) 1672914616 |  Shutter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90135" y="2008272"/>
            <a:ext cx="6164633" cy="286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9165" y="1106225"/>
            <a:ext cx="7534275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7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842" y="270987"/>
            <a:ext cx="5557075" cy="1981389"/>
          </a:xfrm>
        </p:spPr>
        <p:txBody>
          <a:bodyPr anchor="b">
            <a:normAutofit/>
          </a:bodyPr>
          <a:lstStyle/>
          <a:p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P2/3 </a:t>
            </a:r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Learning Update</a:t>
            </a:r>
            <a:endParaRPr lang="en-GB" sz="5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2200" b="1" dirty="0">
              <a:solidFill>
                <a:srgbClr val="0070C0"/>
              </a:solidFill>
              <a:latin typeface="Comic Sans MS"/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3C8E451-8511-4202-9597-B826E0A31643}"/>
              </a:ext>
            </a:extLst>
          </p:cNvPr>
          <p:cNvSpPr txBox="1">
            <a:spLocks/>
          </p:cNvSpPr>
          <p:nvPr/>
        </p:nvSpPr>
        <p:spPr>
          <a:xfrm>
            <a:off x="557117" y="2718054"/>
            <a:ext cx="4818888" cy="35478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200" b="1" dirty="0">
              <a:solidFill>
                <a:srgbClr val="0070C0"/>
              </a:solidFill>
              <a:latin typeface="Comic Sans MS"/>
              <a:cs typeface="Calibri" panose="020F0502020204030204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8D77E4-1165-45ED-B784-2AD1EF76A2C6}"/>
              </a:ext>
            </a:extLst>
          </p:cNvPr>
          <p:cNvSpPr txBox="1"/>
          <p:nvPr/>
        </p:nvSpPr>
        <p:spPr>
          <a:xfrm>
            <a:off x="557212" y="3432531"/>
            <a:ext cx="11494292" cy="228780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2800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Please visit the blog for photos and information about activities taking place in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class.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GB" sz="2800" dirty="0">
              <a:latin typeface="Comic Sans MS"/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2800" dirty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If you have any questions, please do not hesitate to contact me, </a:t>
            </a:r>
            <a:r>
              <a:rPr lang="en-GB" sz="2800" dirty="0" smtClean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jacqueline.bryson@glow.sch.uk</a:t>
            </a:r>
            <a:endParaRPr lang="en-GB" sz="2800" dirty="0">
              <a:solidFill>
                <a:srgbClr val="000000"/>
              </a:solidFill>
              <a:latin typeface="Comic Sans MS"/>
              <a:ea typeface="+mn-lt"/>
              <a:cs typeface="+mn-lt"/>
            </a:endParaRPr>
          </a:p>
        </p:txBody>
      </p:sp>
      <p:pic>
        <p:nvPicPr>
          <p:cNvPr id="9" name="Picture 9" descr="Diagram&#10;&#10;Description automatically generated">
            <a:extLst>
              <a:ext uri="{FF2B5EF4-FFF2-40B4-BE49-F238E27FC236}">
                <a16:creationId xmlns:a16="http://schemas.microsoft.com/office/drawing/2014/main" id="{314A6D51-E690-4D2D-BE30-0EDFC5AFC6E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95080" y="347109"/>
            <a:ext cx="3817545" cy="283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2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1727</TotalTime>
  <Words>276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Ink Free</vt:lpstr>
      <vt:lpstr>office theme</vt:lpstr>
      <vt:lpstr>Primary 2/3 Weekly Learning Update 24/10/2023</vt:lpstr>
      <vt:lpstr>Primary 2 Active Literacy</vt:lpstr>
      <vt:lpstr>Primary 3 Active Literacy</vt:lpstr>
      <vt:lpstr>Home Learning</vt:lpstr>
      <vt:lpstr>PowerPoint Presentation</vt:lpstr>
      <vt:lpstr>P2/3 Learning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MaucPrKircaldyJ</dc:creator>
  <cp:lastModifiedBy>Mrs BRYSON</cp:lastModifiedBy>
  <cp:revision>265</cp:revision>
  <dcterms:created xsi:type="dcterms:W3CDTF">2022-02-03T07:54:20Z</dcterms:created>
  <dcterms:modified xsi:type="dcterms:W3CDTF">2023-10-23T14:46:34Z</dcterms:modified>
</cp:coreProperties>
</file>