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yon.co.uk/log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</a:t>
            </a:r>
            <a:r>
              <a:rPr lang="en-GB" sz="5000" dirty="0" smtClean="0">
                <a:latin typeface="Comic Sans MS"/>
                <a:cs typeface="Calibri Light"/>
              </a:rPr>
              <a:t>/10/2023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</a:t>
            </a: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2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P2 are learning to recognise and use the phoneme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alibri" panose="020F0502020204030204"/>
              </a:rPr>
              <a:t>ea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week we are trying to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read and spell: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p</a:t>
            </a:r>
            <a:r>
              <a:rPr lang="en-GB" sz="2400" dirty="0" smtClean="0">
                <a:latin typeface="Comic Sans MS" panose="030F0702030302020204" pitchFamily="66" charset="0"/>
              </a:rPr>
              <a:t>lay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way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put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691" y="551601"/>
            <a:ext cx="2150138" cy="793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066" y="4293331"/>
            <a:ext cx="3228627" cy="22432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4748" y="4248838"/>
            <a:ext cx="4904270" cy="22201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671" y="1433097"/>
            <a:ext cx="1628861" cy="469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3 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P3 are revising these phonemes.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846" y="754612"/>
            <a:ext cx="8352867" cy="5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158496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46320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</a:rPr>
              <a:t>Reading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Log into </a:t>
            </a:r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  <a:hlinkClick r:id="rId2"/>
              </a:rPr>
              <a:t>MyON</a:t>
            </a:r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 and pick a book to read for pleasure. You can read the story yourself or have it read to you. </a:t>
            </a: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Living and </a:t>
            </a:r>
            <a:r>
              <a:rPr lang="en-GB" dirty="0">
                <a:solidFill>
                  <a:srgbClr val="CF1B1B"/>
                </a:solidFill>
                <a:latin typeface="Comic Sans MS"/>
                <a:cs typeface="Calibri"/>
              </a:rPr>
              <a:t>N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on living.</a:t>
            </a:r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Take it outdoors!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" y="3429000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142" y="3246226"/>
            <a:ext cx="5321932" cy="343001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2553629" y="5185317"/>
            <a:ext cx="3222703" cy="68619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237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Primary 2/3 Weekly Learning Update 2/10/2023</vt:lpstr>
      <vt:lpstr>Primary 2 Active Literacy</vt:lpstr>
      <vt:lpstr>Primary 3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255</cp:revision>
  <dcterms:created xsi:type="dcterms:W3CDTF">2022-02-03T07:54:20Z</dcterms:created>
  <dcterms:modified xsi:type="dcterms:W3CDTF">2023-10-02T08:50:29Z</dcterms:modified>
</cp:coreProperties>
</file>