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67" r:id="rId9"/>
  </p:sldIdLst>
  <p:sldSz cx="9144000" cy="6858000" type="screen4x3"/>
  <p:notesSz cx="6858000" cy="9144000"/>
  <p:embeddedFontLst>
    <p:embeddedFont>
      <p:font typeface="Twinkl" panose="020B0604020202020204" pitchFamily="2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assoon Infant Rg" panose="02000503030000020003" pitchFamily="2" charset="0"/>
      <p:regular r:id="rId18"/>
      <p:bold r:id="rId19"/>
    </p:embeddedFont>
    <p:embeddedFont>
      <p:font typeface="Twinkl SemiBold" pitchFamily="2" charset="0"/>
      <p:bold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8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-108" y="-180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63DBCBB-90E4-4048-88C1-2F70AB8C8589}" type="datetimeFigureOut">
              <a:rPr lang="en-GB"/>
              <a:pPr>
                <a:defRPr/>
              </a:pPr>
              <a:t>22/02/2021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3D1EABA-DBE7-4B8A-B1A0-615DA257C6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163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B2D7A3-5B38-476C-8EDD-9C017DA16293}" type="datetimeFigureOut">
              <a:rPr lang="en-GB"/>
              <a:pPr>
                <a:defRPr/>
              </a:pPr>
              <a:t>22/02/2021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246C6F-D9CF-441A-B6C2-CDF5572C30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166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92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59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934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706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92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latin typeface="+mn-lt"/>
              </a:rPr>
              <a:t>What Is World Book Day?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149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It is a day set aside each year to celebrate books, authors, and reading!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200" dirty="0">
              <a:solidFill>
                <a:schemeClr val="tx1"/>
              </a:solidFill>
              <a:ea typeface="Twinkl" pitchFamily="2" charset="0"/>
              <a:cs typeface="Twinkl" pitchFamily="2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What are some of your favorite books?</a:t>
            </a:r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3317875"/>
            <a:ext cx="5216525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latin typeface="+mn-lt"/>
              </a:rPr>
              <a:t>What Is World Book Day?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World Book Day is about children exploring the amazing world of books and reading!</a:t>
            </a:r>
          </a:p>
        </p:txBody>
      </p:sp>
      <p:pic>
        <p:nvPicPr>
          <p:cNvPr id="1024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2898775"/>
            <a:ext cx="32512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0888" y="2417763"/>
            <a:ext cx="76327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Celebrations are held around the world: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50888" y="2971800"/>
            <a:ext cx="4849812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sz="2000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In the U.S., and in more than 100 countries around the world, World Book Day is held on April 23</a:t>
            </a:r>
            <a:r>
              <a:rPr lang="en-GB" altLang="en-US" sz="2000" baseline="30000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rd</a:t>
            </a:r>
            <a:r>
              <a:rPr lang="en-GB" altLang="en-US" sz="2000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.</a:t>
            </a:r>
            <a:endParaRPr lang="en-US" altLang="en-US" sz="2000" dirty="0">
              <a:solidFill>
                <a:schemeClr val="tx1"/>
              </a:solidFill>
              <a:ea typeface="Twinkl" pitchFamily="2" charset="0"/>
              <a:cs typeface="Twinkl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50888" y="4019550"/>
            <a:ext cx="4849812" cy="106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sz="2000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In the U.K. and Ireland, World Book Day is always held on the first Thursday in March.</a:t>
            </a:r>
            <a:endParaRPr lang="en-US" altLang="en-US" sz="2000" dirty="0">
              <a:solidFill>
                <a:schemeClr val="tx1"/>
              </a:solidFill>
              <a:ea typeface="Twinkl" pitchFamily="2" charset="0"/>
              <a:cs typeface="Twink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latin typeface="+mn-lt"/>
              </a:rPr>
              <a:t>World Book Day Beginnings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World Book Day began with a decree by UNESCO, the United Nations Educational, Scientific and Cultural Organization.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55650" y="2373313"/>
            <a:ext cx="5291138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The first World Book Day was held in April 1995 - over 20 years ago!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0888" y="3232150"/>
            <a:ext cx="513080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The idea for World Book Day came from the Spanish celebration of “The Rose Day.” It was a day where people gave each other a rose to show their love (very similar to Valentine’s Day).</a:t>
            </a:r>
          </a:p>
        </p:txBody>
      </p:sp>
      <p:pic>
        <p:nvPicPr>
          <p:cNvPr id="11270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01" b="13595"/>
          <a:stretch/>
        </p:blipFill>
        <p:spPr bwMode="auto">
          <a:xfrm>
            <a:off x="5791200" y="2316163"/>
            <a:ext cx="3352801" cy="454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latin typeface="+mn-lt"/>
              </a:rPr>
              <a:t>World Book Day Celebrations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World Book Day is a full day of fun! Here are just a few ways the world celebrates its love of books: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55650" y="2373313"/>
            <a:ext cx="76327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Children dress up as their favorite book characters. Ask your teacher which character he or she would pick. Which would you pick and why?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50888" y="3390900"/>
            <a:ext cx="76327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In the U.K. and Ireland, children are given a token and can “buy” a book.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0888" y="4098925"/>
            <a:ext cx="76327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Authors visit schools and share their love of reading.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0888" y="4500563"/>
            <a:ext cx="5191125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How would you suggest your class celebrates World Book Day?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50888" y="5208588"/>
            <a:ext cx="76327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Make a list of your favorite authors or books!</a:t>
            </a:r>
          </a:p>
        </p:txBody>
      </p:sp>
      <p:pic>
        <p:nvPicPr>
          <p:cNvPr id="12297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4464050"/>
            <a:ext cx="23749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4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US" altLang="en-US" sz="3100" dirty="0">
                <a:latin typeface="+mn-lt"/>
                <a:ea typeface="Twinkl" pitchFamily="2" charset="0"/>
                <a:cs typeface="Twinkl" pitchFamily="2" charset="0"/>
              </a:rPr>
              <a:t>Six Reasons to Celebrate World Book Day!</a:t>
            </a:r>
            <a:endParaRPr lang="en-GB" altLang="en-US" sz="3100" dirty="0">
              <a:latin typeface="+mn-lt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55650" y="1635125"/>
            <a:ext cx="76327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51435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Twinkl Sb"/>
              <a:buAutoNum type="arabicPeriod"/>
            </a:pPr>
            <a:r>
              <a:rPr lang="en-US" altLang="en-US" sz="200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Books make you smarter!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50888" y="2158365"/>
            <a:ext cx="76327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51435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Twinkl Sb"/>
              <a:buAutoNum type="arabicPeriod" startAt="2"/>
            </a:pPr>
            <a:r>
              <a:rPr lang="en-US" altLang="en-US" sz="200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Books are magical and you can visit other worlds and times.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50888" y="2681605"/>
            <a:ext cx="76327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51435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Twinkl Sb"/>
              <a:buAutoNum type="arabicPeriod" startAt="3"/>
            </a:pPr>
            <a:r>
              <a:rPr lang="en-US" altLang="en-US" sz="200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New authors that spark your imagination.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50888" y="3204844"/>
            <a:ext cx="4579937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51435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Twinkl Sb"/>
              <a:buAutoNum type="arabicPeriod" startAt="4"/>
            </a:pPr>
            <a:r>
              <a:rPr lang="en-US" altLang="en-US" sz="200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Books are relaxing to read after a long day at school.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50888" y="4036059"/>
            <a:ext cx="4360862" cy="45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51435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Twinkl Sb"/>
              <a:buAutoNum type="arabicPeriod" startAt="5"/>
            </a:pPr>
            <a:r>
              <a:rPr lang="en-US" altLang="en-US" sz="2000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You can raise money for charity!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750888" y="4560045"/>
            <a:ext cx="4360862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51435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Twinkl Sb"/>
              <a:buAutoNum type="arabicPeriod" startAt="6"/>
            </a:pPr>
            <a:r>
              <a:rPr lang="en-US" altLang="en-US" sz="2000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Find a special book and have a “friend” for life.</a:t>
            </a:r>
          </a:p>
        </p:txBody>
      </p:sp>
      <p:pic>
        <p:nvPicPr>
          <p:cNvPr id="13321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3414713"/>
            <a:ext cx="4175125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US" altLang="en-US" sz="3200" dirty="0">
                <a:latin typeface="+mn-lt"/>
                <a:ea typeface="Twinkl" pitchFamily="2" charset="0"/>
                <a:cs typeface="Twinkl" pitchFamily="2" charset="0"/>
              </a:rPr>
              <a:t>Where to Find Your Next Favorite Book!</a:t>
            </a:r>
            <a:endParaRPr lang="en-GB" altLang="en-US" sz="3200" dirty="0">
              <a:latin typeface="+mn-lt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55650" y="1490663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There are lots of different ways to find an exciting book: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50888" y="2139950"/>
            <a:ext cx="76327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Visit your school or local library. The librarians there would be so happy to help you find a great read!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50888" y="2870200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Ask your teacher about their favorite books.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750888" y="332422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Ask your parents!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50888" y="3778250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Ask your friends!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0888" y="42322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Make your own book!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750888" y="4684713"/>
            <a:ext cx="4714875" cy="69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With your parent’s permission, visit websites for more ideas. </a:t>
            </a:r>
          </a:p>
        </p:txBody>
      </p:sp>
      <p:pic>
        <p:nvPicPr>
          <p:cNvPr id="14346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2855913"/>
            <a:ext cx="3138488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0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73</TotalTime>
  <Words>425</Words>
  <Application>Microsoft Office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Twinkl</vt:lpstr>
      <vt:lpstr>Calibri</vt:lpstr>
      <vt:lpstr>Twinkl Sb</vt:lpstr>
      <vt:lpstr>Sassoon Infant Rg</vt:lpstr>
      <vt:lpstr>Twinkl SemiBold</vt:lpstr>
      <vt:lpstr>Office Theme</vt:lpstr>
      <vt:lpstr>PowerPoint Presentation</vt:lpstr>
      <vt:lpstr>What Is World Book Day?</vt:lpstr>
      <vt:lpstr>What Is World Book Day?</vt:lpstr>
      <vt:lpstr>World Book Day Beginnings</vt:lpstr>
      <vt:lpstr>World Book Day Celebrations</vt:lpstr>
      <vt:lpstr>Six Reasons to Celebrate World Book Day!</vt:lpstr>
      <vt:lpstr>Where to Find Your Next Favorite Book!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</dc:creator>
  <cp:lastModifiedBy>MauchPrKircaldyJ</cp:lastModifiedBy>
  <cp:revision>22</cp:revision>
  <dcterms:created xsi:type="dcterms:W3CDTF">2017-02-22T13:15:16Z</dcterms:created>
  <dcterms:modified xsi:type="dcterms:W3CDTF">2021-02-22T13:10:19Z</dcterms:modified>
</cp:coreProperties>
</file>