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11/4/2020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3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8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1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4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11/4/2020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0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11/4/2020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11/4/2020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736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11/4/2020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8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61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50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11/4/2020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8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hyperlink" Target="http://ipkitten.blogspot.co.uk/2013/01/ag-sharpstons-vg-wort-opinion-another.html" TargetMode="External"/><Relationship Id="rId7" Type="http://schemas.openxmlformats.org/officeDocument/2006/relationships/hyperlink" Target="https://cft.vanderbilt.edu/guides-sub-pages/active-learnin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theconversation.com/trying-to-change-englishs-complex-spelling-is-a-waste-of-time-38027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emale-five-women-difference-group-307643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ularityhub.com/2018/03/20/republish-our-content-singularity-hub-launches-creative-common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logs.lse.ac.uk/impactofsocialsciences/2016/05/01/book-review-be-creative-making-a-living-in-the-new-culture-industries-by-angela-mcrobbie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oregon.pressbooks.pub/collegereading/chapter/lesson-1-5-on-the-brain-dominance-theory-and-a-graphic-organiz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entsofintrospection.com/2017/02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6.jpeg"/><Relationship Id="rId3" Type="http://schemas.openxmlformats.org/officeDocument/2006/relationships/hyperlink" Target="http://www.foodista.com/blog/2012/08/11/jamie-oliver-wants-better-food-education-in-britain" TargetMode="External"/><Relationship Id="rId7" Type="http://schemas.openxmlformats.org/officeDocument/2006/relationships/hyperlink" Target="http://www.rickyjordan.com/2008/11/richard-branson-to-be-keynote-speaker-at-solidworks-world-2009.html" TargetMode="External"/><Relationship Id="rId12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hyperlink" Target="https://www.flickr.com/photos/mamjodh/2921800713/" TargetMode="External"/><Relationship Id="rId5" Type="http://schemas.openxmlformats.org/officeDocument/2006/relationships/hyperlink" Target="http://www.ondarock.it/interviste/robbiewilliams.htm" TargetMode="External"/><Relationship Id="rId10" Type="http://schemas.openxmlformats.org/officeDocument/2006/relationships/image" Target="../media/image15.jpg"/><Relationship Id="rId4" Type="http://schemas.openxmlformats.org/officeDocument/2006/relationships/image" Target="../media/image12.jpg"/><Relationship Id="rId9" Type="http://schemas.openxmlformats.org/officeDocument/2006/relationships/hyperlink" Target="https://thegadabouttown.com/2016/08/12/edison-obsessed/comment-page-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E028F6E6-47AF-47FE-BD13-E3F2FD5428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59" r="1" b="1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5A786E-9028-443F-8713-B9552D9A2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12777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BFDBA-BB21-4271-A292-D1A5DD740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1529" y="954156"/>
            <a:ext cx="4950351" cy="3657600"/>
          </a:xfrm>
        </p:spPr>
        <p:txBody>
          <a:bodyPr anchor="ctr">
            <a:normAutofit/>
          </a:bodyPr>
          <a:lstStyle/>
          <a:p>
            <a:pPr algn="l"/>
            <a:r>
              <a:rPr lang="en-GB" sz="6600" dirty="0">
                <a:solidFill>
                  <a:schemeClr val="bg1"/>
                </a:solidFill>
              </a:rPr>
              <a:t>Dyslexia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2416B-2EA9-4CCC-BE80-3223AF63C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1529" y="4728679"/>
            <a:ext cx="4950351" cy="1097280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rgbClr val="FFFFFF"/>
                </a:solidFill>
              </a:rPr>
              <a:t>By Enzo Gibb</a:t>
            </a:r>
          </a:p>
        </p:txBody>
      </p:sp>
    </p:spTree>
    <p:extLst>
      <p:ext uri="{BB962C8B-B14F-4D97-AF65-F5344CB8AC3E}">
        <p14:creationId xmlns:p14="http://schemas.microsoft.com/office/powerpoint/2010/main" val="228501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1AB137-9443-47B3-BAA0-6A82A1C66270}"/>
              </a:ext>
            </a:extLst>
          </p:cNvPr>
          <p:cNvSpPr txBox="1"/>
          <p:nvPr/>
        </p:nvSpPr>
        <p:spPr>
          <a:xfrm flipH="1">
            <a:off x="883919" y="1038224"/>
            <a:ext cx="5212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Dyslexia is a condition that makes it difficult to learn, read and spell words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882D9-10DC-4641-8D23-A99590C63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21054" y="4488970"/>
            <a:ext cx="3381800" cy="2164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CCFB2D-E49C-43F8-9135-34C2A3928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57374" y="3914207"/>
            <a:ext cx="3241675" cy="2164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EAB0B6-A4EB-4FC6-9F9B-41849E24FF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45380" y="615999"/>
            <a:ext cx="3152774" cy="31527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1E9EAC-4224-4AAF-82F3-A4667A059D34}"/>
              </a:ext>
            </a:extLst>
          </p:cNvPr>
          <p:cNvSpPr txBox="1"/>
          <p:nvPr/>
        </p:nvSpPr>
        <p:spPr>
          <a:xfrm>
            <a:off x="7010400" y="695129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s://cft.vanderbilt.edu/guides-sub-pages/active-learning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8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94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0ED7C1-D73A-4F84-8204-83A106016C67}"/>
              </a:ext>
            </a:extLst>
          </p:cNvPr>
          <p:cNvSpPr txBox="1"/>
          <p:nvPr/>
        </p:nvSpPr>
        <p:spPr>
          <a:xfrm>
            <a:off x="1557337" y="876300"/>
            <a:ext cx="999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It is the most common learning disability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697B0-2989-4F10-B828-1E2B67AC3807}"/>
              </a:ext>
            </a:extLst>
          </p:cNvPr>
          <p:cNvSpPr txBox="1"/>
          <p:nvPr/>
        </p:nvSpPr>
        <p:spPr>
          <a:xfrm flipH="1">
            <a:off x="2667950" y="4781550"/>
            <a:ext cx="842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One in five people is dyslexic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8F1A4-1A5E-404E-9251-75628EE06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76600" y="1990725"/>
            <a:ext cx="53721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8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E30A2D-FC74-42A4-B319-0E824884A7BA}"/>
              </a:ext>
            </a:extLst>
          </p:cNvPr>
          <p:cNvSpPr txBox="1"/>
          <p:nvPr/>
        </p:nvSpPr>
        <p:spPr>
          <a:xfrm>
            <a:off x="771525" y="895350"/>
            <a:ext cx="23317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Dyslexic people are usually more creative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917D42-D6A6-4647-B3E1-619AFB197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4116" y="790574"/>
            <a:ext cx="4385733" cy="2466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6CD916-0A2A-451D-B2E5-96901B351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44116" y="3775741"/>
            <a:ext cx="4600576" cy="18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1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52569C-2DCF-4807-AD1D-71DC7BD4AC34}"/>
              </a:ext>
            </a:extLst>
          </p:cNvPr>
          <p:cNvSpPr txBox="1"/>
          <p:nvPr/>
        </p:nvSpPr>
        <p:spPr>
          <a:xfrm>
            <a:off x="2057399" y="4686300"/>
            <a:ext cx="7858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Dyslexic people use only the right side of their brain for language, instead of 3 areas of the left side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4F800-BABF-4670-8628-A58D28457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95174" y="417374"/>
            <a:ext cx="3344401" cy="381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5767C-7DB6-43FB-8B82-9F8B800A0C24}"/>
              </a:ext>
            </a:extLst>
          </p:cNvPr>
          <p:cNvSpPr txBox="1"/>
          <p:nvPr/>
        </p:nvSpPr>
        <p:spPr>
          <a:xfrm flipH="1">
            <a:off x="2341244" y="1047750"/>
            <a:ext cx="8269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They use five time more energy to complete mental tasks, so they might be more tired.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DA7B3-3D9C-478B-957E-21A3642BC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95737" y="2504450"/>
            <a:ext cx="35147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BA811A-14A5-4C17-8594-E78A105A6247}"/>
              </a:ext>
            </a:extLst>
          </p:cNvPr>
          <p:cNvSpPr txBox="1"/>
          <p:nvPr/>
        </p:nvSpPr>
        <p:spPr>
          <a:xfrm>
            <a:off x="1104900" y="790574"/>
            <a:ext cx="6526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If you have dyslexia, you are not stupid, your brain just works differently.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F5644-C96D-4F3C-8AB0-5E7B926DCAA9}"/>
              </a:ext>
            </a:extLst>
          </p:cNvPr>
          <p:cNvSpPr txBox="1"/>
          <p:nvPr/>
        </p:nvSpPr>
        <p:spPr>
          <a:xfrm>
            <a:off x="1962150" y="1905000"/>
            <a:ext cx="681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Look at those famous dyslexic people!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2A8B9-E13D-4871-81DE-81FE22FC8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6850" y="2660511"/>
            <a:ext cx="2717387" cy="179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D2CDBA-FBFD-4874-8D32-19F9FA74A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79087" y="412353"/>
            <a:ext cx="3274322" cy="1692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328CAD-3E32-432A-9C82-ABA05C3BA5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92153" y="2781702"/>
            <a:ext cx="3192997" cy="1622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1F5184-860E-4AFD-82E3-47A9DE89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992209" y="4784010"/>
            <a:ext cx="3351080" cy="1911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865FE3-ECC2-4D9A-809D-27E0757A03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966636" y="2606270"/>
            <a:ext cx="2021305" cy="21055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104652-2EC3-4ACD-86C0-6BE47250DF8C}"/>
              </a:ext>
            </a:extLst>
          </p:cNvPr>
          <p:cNvSpPr txBox="1"/>
          <p:nvPr/>
        </p:nvSpPr>
        <p:spPr>
          <a:xfrm>
            <a:off x="7247822" y="7043112"/>
            <a:ext cx="1419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1" tooltip="https://www.flickr.com/photos/mamjodh/2921800713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2" tooltip="https://creativecommons.org/licenses/by/3.0/"/>
              </a:rPr>
              <a:t>CC BY</a:t>
            </a:r>
            <a:endParaRPr lang="en-GB" sz="900"/>
          </a:p>
        </p:txBody>
      </p:sp>
      <p:pic>
        <p:nvPicPr>
          <p:cNvPr id="1026" name="Picture 2" descr="Holly Willoughby opens up about her dyslexia after sharing concerns her  children will inherit it | HELLO!">
            <a:extLst>
              <a:ext uri="{FF2B5EF4-FFF2-40B4-BE49-F238E27FC236}">
                <a16:creationId xmlns:a16="http://schemas.microsoft.com/office/drawing/2014/main" id="{1AFCA6F6-9C2F-4200-9398-1BE38ECE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923" y="4745779"/>
            <a:ext cx="3186610" cy="191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2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JuxtaposeVTI">
  <a:themeElements>
    <a:clrScheme name="AnalogousFromLightSeedLeftStep">
      <a:dk1>
        <a:srgbClr val="000000"/>
      </a:dk1>
      <a:lt1>
        <a:srgbClr val="FFFFFF"/>
      </a:lt1>
      <a:dk2>
        <a:srgbClr val="233A3D"/>
      </a:dk2>
      <a:lt2>
        <a:srgbClr val="E8E5E2"/>
      </a:lt2>
      <a:accent1>
        <a:srgbClr val="8EA6C2"/>
      </a:accent1>
      <a:accent2>
        <a:srgbClr val="79AAB1"/>
      </a:accent2>
      <a:accent3>
        <a:srgbClr val="80AA9E"/>
      </a:accent3>
      <a:accent4>
        <a:srgbClr val="77AF88"/>
      </a:accent4>
      <a:accent5>
        <a:srgbClr val="86AB81"/>
      </a:accent5>
      <a:accent6>
        <a:srgbClr val="90A974"/>
      </a:accent6>
      <a:hlink>
        <a:srgbClr val="9A7E5D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119173F41C0B43970BBCAA94B60C9B" ma:contentTypeVersion="6" ma:contentTypeDescription="Create a new document." ma:contentTypeScope="" ma:versionID="ea0751e89bdd926705eb09c39f19032f">
  <xsd:schema xmlns:xsd="http://www.w3.org/2001/XMLSchema" xmlns:xs="http://www.w3.org/2001/XMLSchema" xmlns:p="http://schemas.microsoft.com/office/2006/metadata/properties" xmlns:ns2="5e2bad79-88f1-4791-870f-664ec1a24656" targetNamespace="http://schemas.microsoft.com/office/2006/metadata/properties" ma:root="true" ma:fieldsID="1591fc26313539946a93e5ce611e5def" ns2:_="">
    <xsd:import namespace="5e2bad79-88f1-4791-870f-664ec1a246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bad79-88f1-4791-870f-664ec1a246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0B963B-A032-4C61-83C0-F4CAAEFDBB13}"/>
</file>

<file path=customXml/itemProps2.xml><?xml version="1.0" encoding="utf-8"?>
<ds:datastoreItem xmlns:ds="http://schemas.openxmlformats.org/officeDocument/2006/customXml" ds:itemID="{220AFD2C-2179-46C2-ADBA-0711128BFB6C}"/>
</file>

<file path=customXml/itemProps3.xml><?xml version="1.0" encoding="utf-8"?>
<ds:datastoreItem xmlns:ds="http://schemas.openxmlformats.org/officeDocument/2006/customXml" ds:itemID="{B61B58A1-BA17-43BC-9CBB-99F909E96AF3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120</Words>
  <Application>Microsoft Office PowerPoint</Application>
  <PresentationFormat>Widescreen</PresentationFormat>
  <Paragraphs>12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Comic Sans MS</vt:lpstr>
      <vt:lpstr>Franklin Gothic Demi Cond</vt:lpstr>
      <vt:lpstr>Franklin Gothic Medium</vt:lpstr>
      <vt:lpstr>Wingdings</vt:lpstr>
      <vt:lpstr>JuxtaposeVTI</vt:lpstr>
      <vt:lpstr>Dyslexia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Dyslexia</dc:title>
  <dc:creator>Richard Gibb</dc:creator>
  <cp:lastModifiedBy>Richard Gibb</cp:lastModifiedBy>
  <cp:revision>9</cp:revision>
  <dcterms:created xsi:type="dcterms:W3CDTF">2020-11-03T11:45:43Z</dcterms:created>
  <dcterms:modified xsi:type="dcterms:W3CDTF">2020-11-04T09:41:06Z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0x01010063119173F41C0B43970BBCAA94B60C9B</vt:lpwstr>
  </property>
</Properties>
</file>