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014A2-1A2C-467D-B19A-82F224088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41FC9-4FF9-44AD-8632-A0672D793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2D543-696C-4001-93E9-E7446F2DC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DEB-326D-4B05-BD3B-F0CB4C2D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B505A-3BA8-4706-A5EE-64F3D61A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6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A11A0-3860-44FD-A2AE-8242220A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B31F2E-B0C4-4427-A603-2CDBF47A9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66DDE-9E18-48C8-8864-5FB7AB366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44108-155C-49E1-BB6F-B9C16D60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B2297-1D32-433B-8085-808B975C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7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7F259B-67DA-4118-89EC-607E5FCB5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13480-E09A-4967-A5DE-95567DBD5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65513-6616-493E-B003-3974A1D80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0525D-0B3B-49BE-AB3D-996F83BB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1690-68FA-4613-8E2B-DAD0EB51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48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4BB76-66F9-43C0-A72F-E091D81E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6DCFA-FA2B-4322-A436-F14092D6C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80817-03A9-418B-8A5A-22B3AAFE5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14A6F-B6C7-4F33-A5BA-36C440E1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239C7-6284-4B29-A45D-9400D8412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83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B7EDC-4960-4FDA-994E-58D99093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5E1BB-8928-4C1C-A4B5-BD110387D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FD981-2069-4B13-BE06-0AFD456A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F423C-6F34-43FA-94FA-9A6FC5393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342C4-9BEA-4190-BFB4-28889AF15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2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FD8AE-0791-4A78-9539-BE9E5E68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0E47F-84F9-48AD-837F-8AA3B8BC1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DAAC0-AEB6-46C2-8007-F5994832E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80F02-72EE-4737-8475-AE345741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BCD67-2D15-47D9-A8E1-5F7F4519C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AC2E97-41B7-4424-9D85-454CF161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06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16668-2AC5-4D11-AA36-0D91988DF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23B09-1F9A-4D1F-B57D-251094D7A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F40DE3-C390-4EB3-9BAD-E10B098DA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10E07-8274-48E5-9D3F-480E17E79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BCB7C-C691-4AC8-8E5A-22296117D8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04953D-A2C0-4139-B06E-D26EA0FA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460207-DC2C-4F3C-A64C-18AF6907F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0DC73-3233-4A1C-B332-82A70CB02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19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25639-D6C1-463B-BF3A-22EB284F4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B66BB-D970-4FCB-A2D6-7E96D380A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D8141-5066-4DE2-9AE5-9EBD0212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6FE013-AE25-483A-A16E-067D3637B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9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863AD9-6FE2-4A98-B770-6D8282F8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5B2A15-E171-4B1B-9C63-CA1050A1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A7753-D8C9-4917-B510-9F0F0B63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88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73E25-F4DB-4DC4-BD79-9D7D431F2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6176F-EB69-484B-A4D2-07D33E22A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179270-E236-4B0C-8F0D-AC58DB99E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3881E-AEC2-48A8-A4E4-0A5C50211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E6849-6B41-4D19-9F96-4E10F2A80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F41A8-2D03-4DEE-BD44-11F5E0828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90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8D49-0766-430A-B6B3-DF52C9DC3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5B1C21-1E9F-4DE0-AA5D-5878A7295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B69BE-E974-4B18-B55D-CF899B76F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DFAD0-6066-4013-A2CD-6833B0F5C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E1856-F480-4115-9C60-DFA6E5E4A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0A30C-9242-411C-8DAD-6DB7D0CD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3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64509E-E887-4BA7-8499-CBEA96059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4E8DD-CD2C-4CD1-94CA-5C59B88E5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8E047-9094-4738-B389-DCFBF91C6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0D94-706B-45F9-9B02-2C46FF194028}" type="datetimeFigureOut">
              <a:rPr lang="en-GB" smtClean="0"/>
              <a:t>12/11/2019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2732E-B19B-4652-BE68-84E695FF5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C951D-E21F-4D93-98DE-2576D046F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6FB92-2DDA-46AA-9826-BC89A07690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89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EA3AC29D-C4AA-4829-B981-5C0E204B2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055"/>
            <a:ext cx="12177712" cy="68660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21FE2E-B509-4D20-83CD-1FB4C453E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3258" y="2038525"/>
            <a:ext cx="6358855" cy="907380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rgbClr val="FF9933"/>
                </a:solidFill>
              </a:rPr>
              <a:t>Mauchline</a:t>
            </a:r>
            <a:r>
              <a:rPr lang="en-GB" dirty="0" smtClean="0">
                <a:solidFill>
                  <a:srgbClr val="FF9933"/>
                </a:solidFill>
              </a:rPr>
              <a:t> PS &amp; ECC</a:t>
            </a:r>
            <a:endParaRPr lang="en-GB" dirty="0">
              <a:solidFill>
                <a:srgbClr val="FF9933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4BCC1-E035-460E-B9B1-E9A6FC681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3494" y="3387055"/>
            <a:ext cx="4269996" cy="555771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9933"/>
                </a:solidFill>
              </a:rPr>
              <a:t>Thursday 7</a:t>
            </a:r>
            <a:r>
              <a:rPr lang="en-GB" baseline="30000" dirty="0" smtClean="0">
                <a:solidFill>
                  <a:srgbClr val="FF9933"/>
                </a:solidFill>
              </a:rPr>
              <a:t>th</a:t>
            </a:r>
            <a:r>
              <a:rPr lang="en-GB" dirty="0" smtClean="0">
                <a:solidFill>
                  <a:srgbClr val="FF9933"/>
                </a:solidFill>
              </a:rPr>
              <a:t> November 2019</a:t>
            </a:r>
            <a:endParaRPr lang="en-GB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06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2D4BD1BF81B54CA4CD5046180DD065" ma:contentTypeVersion="8" ma:contentTypeDescription="Create a new document." ma:contentTypeScope="" ma:versionID="0aaa90db7ab03209d833cbbafd2bfb4e">
  <xsd:schema xmlns:xsd="http://www.w3.org/2001/XMLSchema" xmlns:xs="http://www.w3.org/2001/XMLSchema" xmlns:p="http://schemas.microsoft.com/office/2006/metadata/properties" xmlns:ns3="0ca03ed7-f4a8-4bf9-b812-574182963f46" targetNamespace="http://schemas.microsoft.com/office/2006/metadata/properties" ma:root="true" ma:fieldsID="b7c381cae5378f47305cb70bcb8fb270" ns3:_="">
    <xsd:import namespace="0ca03ed7-f4a8-4bf9-b812-574182963f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a03ed7-f4a8-4bf9-b812-574182963f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B7FA07-0866-4AAF-8D49-0B08491DF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a03ed7-f4a8-4bf9-b812-574182963f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E94664-BD0B-45EC-A2F8-074643713E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027032-D025-43F3-840A-98DE3CE8946B}">
  <ds:schemaRefs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ca03ed7-f4a8-4bf9-b812-574182963f46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Mauchline PS &amp; ECC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 name here</dc:title>
  <dc:creator>Susie Smith</dc:creator>
  <cp:lastModifiedBy>Cross, Susan</cp:lastModifiedBy>
  <cp:revision>2</cp:revision>
  <cp:lastPrinted>2019-10-28T14:24:53Z</cp:lastPrinted>
  <dcterms:created xsi:type="dcterms:W3CDTF">2019-10-28T14:13:27Z</dcterms:created>
  <dcterms:modified xsi:type="dcterms:W3CDTF">2019-11-12T16:01:25Z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0x010100E92D4BD1BF81B54CA4CD5046180DD065</vt:lpwstr>
  </property>
</Properties>
</file>