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57" r:id="rId4"/>
    <p:sldId id="276" r:id="rId5"/>
    <p:sldId id="273" r:id="rId6"/>
    <p:sldId id="274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447" y="122808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9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37964D-C29C-453F-9954-2A4231748D7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1D9D7D-2CEB-4EC1-AC88-EBE40963F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35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37964D-C29C-453F-9954-2A4231748D7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1D9D7D-2CEB-4EC1-AC88-EBE40963F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89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56" y="0"/>
            <a:ext cx="8463835" cy="11075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555" y="1107583"/>
            <a:ext cx="8463835" cy="5486400"/>
          </a:xfrm>
        </p:spPr>
        <p:txBody>
          <a:bodyPr/>
          <a:lstStyle>
            <a:lvl1pPr marL="0" indent="0">
              <a:buNone/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15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37964D-C29C-453F-9954-2A4231748D7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1D9D7D-2CEB-4EC1-AC88-EBE40963F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512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9556" y="1137613"/>
            <a:ext cx="4266092" cy="5325806"/>
          </a:xfrm>
        </p:spPr>
        <p:txBody>
          <a:bodyPr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9765" y="1137613"/>
            <a:ext cx="4229958" cy="5325806"/>
          </a:xfrm>
        </p:spPr>
        <p:txBody>
          <a:bodyPr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849765" y="0"/>
            <a:ext cx="4266092" cy="109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19556" y="0"/>
            <a:ext cx="4266092" cy="109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94877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854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37964D-C29C-453F-9954-2A4231748D7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1D9D7D-2CEB-4EC1-AC88-EBE40963F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39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56" y="1"/>
            <a:ext cx="8463835" cy="10689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37964D-C29C-453F-9954-2A4231748D7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1D9D7D-2CEB-4EC1-AC88-EBE40963F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6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37964D-C29C-453F-9954-2A4231748D7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1D9D7D-2CEB-4EC1-AC88-EBE40963F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4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37964D-C29C-453F-9954-2A4231748D7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1D9D7D-2CEB-4EC1-AC88-EBE40963F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29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37964D-C29C-453F-9954-2A4231748D7F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1D9D7D-2CEB-4EC1-AC88-EBE40963F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7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9556" y="0"/>
            <a:ext cx="8463835" cy="1309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555" y="1309509"/>
            <a:ext cx="8463835" cy="5046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8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99447" y="1569279"/>
            <a:ext cx="7772400" cy="2387600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Fractions on a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Number Line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180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 smtClean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Lets look at recognising </a:t>
            </a:r>
            <a:r>
              <a:rPr lang="en-GB" dirty="0">
                <a:latin typeface="Comic Sans MS" panose="030F0702030302020204" pitchFamily="66" charset="0"/>
              </a:rPr>
              <a:t>that a half and a quarter </a:t>
            </a:r>
            <a:r>
              <a:rPr lang="en-GB" dirty="0" smtClean="0">
                <a:latin typeface="Comic Sans MS" panose="030F0702030302020204" pitchFamily="66" charset="0"/>
              </a:rPr>
              <a:t>can also be identified on a number line.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952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556" y="1107583"/>
            <a:ext cx="8463835" cy="5486400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 fraction is the arrow indicating on the number line</a:t>
            </a:r>
            <a:r>
              <a:rPr lang="en-GB" dirty="0" smtClean="0">
                <a:latin typeface="Comic Sans MS" panose="030F0702030302020204" pitchFamily="66" charset="0"/>
              </a:rPr>
              <a:t>?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>
                <a:latin typeface="Comic Sans MS" panose="030F0702030302020204" pitchFamily="66" charset="0"/>
              </a:rPr>
              <a:t>Think about…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1. How </a:t>
            </a:r>
            <a:r>
              <a:rPr lang="en-GB" dirty="0" smtClean="0">
                <a:latin typeface="Comic Sans MS" panose="030F0702030302020204" pitchFamily="66" charset="0"/>
              </a:rPr>
              <a:t>many sections is the line divided into</a:t>
            </a:r>
            <a:r>
              <a:rPr lang="en-GB" dirty="0" smtClean="0">
                <a:latin typeface="Comic Sans MS" panose="030F0702030302020204" pitchFamily="66" charset="0"/>
              </a:rPr>
              <a:t>?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Denominator </a:t>
            </a:r>
            <a:endParaRPr lang="en-GB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2. How </a:t>
            </a:r>
            <a:r>
              <a:rPr lang="en-GB" dirty="0" smtClean="0">
                <a:latin typeface="Comic Sans MS" panose="030F0702030302020204" pitchFamily="66" charset="0"/>
              </a:rPr>
              <a:t>many sections along </a:t>
            </a:r>
            <a:r>
              <a:rPr lang="en-GB" dirty="0" smtClean="0">
                <a:latin typeface="Comic Sans MS" panose="030F0702030302020204" pitchFamily="66" charset="0"/>
              </a:rPr>
              <a:t>is the arrow</a:t>
            </a:r>
            <a:r>
              <a:rPr lang="en-GB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Numerator</a:t>
            </a:r>
            <a:endParaRPr lang="en-GB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803676"/>
              </p:ext>
            </p:extLst>
          </p:nvPr>
        </p:nvGraphicFramePr>
        <p:xfrm>
          <a:off x="1503472" y="2620368"/>
          <a:ext cx="60960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27147078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819514017"/>
                    </a:ext>
                  </a:extLst>
                </a:gridCol>
              </a:tblGrid>
              <a:tr h="19107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639412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501253" y="2456597"/>
            <a:ext cx="0" cy="682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604094" y="2472517"/>
            <a:ext cx="0" cy="682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23114" y="19780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0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421333" y="199400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</a:t>
            </a:r>
            <a:endParaRPr lang="en-GB" sz="28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64887" y="2043914"/>
            <a:ext cx="0" cy="4785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62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Yes the arrow is pointing half way along the number line so it is pointing to ½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608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556" y="1107583"/>
            <a:ext cx="8463835" cy="5486400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What fraction is the arrow indicating on the number line?</a:t>
            </a:r>
          </a:p>
          <a:p>
            <a:endParaRPr lang="en-GB" dirty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03472" y="2620368"/>
          <a:ext cx="60960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27147078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644089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81951401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3998408134"/>
                    </a:ext>
                  </a:extLst>
                </a:gridCol>
              </a:tblGrid>
              <a:tr h="1910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639412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501253" y="2456597"/>
            <a:ext cx="0" cy="682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604094" y="2472517"/>
            <a:ext cx="0" cy="682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23114" y="19780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0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421333" y="199400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</a:t>
            </a:r>
            <a:endParaRPr lang="en-GB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045958" y="2022791"/>
            <a:ext cx="0" cy="4785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67048" y="3530632"/>
            <a:ext cx="80943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Think about…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GB" sz="2800" dirty="0" smtClean="0">
                <a:latin typeface="Comic Sans MS" panose="030F0702030302020204" pitchFamily="66" charset="0"/>
              </a:rPr>
              <a:t>How </a:t>
            </a:r>
            <a:r>
              <a:rPr lang="en-GB" sz="2800" dirty="0">
                <a:latin typeface="Comic Sans MS" panose="030F0702030302020204" pitchFamily="66" charset="0"/>
              </a:rPr>
              <a:t>many sections is the line divided into</a:t>
            </a:r>
            <a:r>
              <a:rPr lang="en-GB" sz="28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Denominator 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2. How many sections along is the arrow</a:t>
            </a:r>
            <a:r>
              <a:rPr lang="en-GB" sz="28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Numerator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431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Yes the arrow is pointing half way along the number line so it is pointing to ¾  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07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Task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Can you draw out your own number line with your ruler and show the following fractions</a:t>
            </a:r>
          </a:p>
          <a:p>
            <a:pPr marL="514350" indent="-514350">
              <a:buAutoNum type="arabicPeriod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¼</a:t>
            </a:r>
            <a:endParaRPr lang="en-GB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2/4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3. 1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8848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fault Theme" id="{B0AD82BE-073B-4CF8-86C5-738D177D0FEC}" vid="{ED18D42A-03B8-4AE1-9495-3FACCCC29EF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67</TotalTime>
  <Words>154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Fractions on a Number 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Task</vt:lpstr>
    </vt:vector>
  </TitlesOfParts>
  <Company>Comberton Academy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 on a Number Line</dc:title>
  <dc:creator>James Baker</dc:creator>
  <cp:lastModifiedBy>LogaPrRobertsonC</cp:lastModifiedBy>
  <cp:revision>7</cp:revision>
  <dcterms:created xsi:type="dcterms:W3CDTF">2018-04-25T09:55:28Z</dcterms:created>
  <dcterms:modified xsi:type="dcterms:W3CDTF">2021-01-20T16:25:40Z</dcterms:modified>
</cp:coreProperties>
</file>