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9D8D4-84F2-4E21-9160-DD281556930C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BFE0E-C260-437D-8DDE-6264FE510411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9D8D4-84F2-4E21-9160-DD281556930C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BFE0E-C260-437D-8DDE-6264FE5104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9D8D4-84F2-4E21-9160-DD281556930C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BFE0E-C260-437D-8DDE-6264FE5104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9D8D4-84F2-4E21-9160-DD281556930C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BFE0E-C260-437D-8DDE-6264FE5104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9D8D4-84F2-4E21-9160-DD281556930C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BFE0E-C260-437D-8DDE-6264FE510411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9D8D4-84F2-4E21-9160-DD281556930C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BFE0E-C260-437D-8DDE-6264FE5104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9D8D4-84F2-4E21-9160-DD281556930C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BFE0E-C260-437D-8DDE-6264FE5104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9D8D4-84F2-4E21-9160-DD281556930C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BFE0E-C260-437D-8DDE-6264FE5104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9D8D4-84F2-4E21-9160-DD281556930C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BFE0E-C260-437D-8DDE-6264FE5104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9D8D4-84F2-4E21-9160-DD281556930C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BFE0E-C260-437D-8DDE-6264FE5104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9D8D4-84F2-4E21-9160-DD281556930C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31BFE0E-C260-437D-8DDE-6264FE510411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39D8D4-84F2-4E21-9160-DD281556930C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31BFE0E-C260-437D-8DDE-6264FE510411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Scotland - Fact File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14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2016224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Did you spot the false facts? Here they are below.</a:t>
            </a:r>
            <a:br>
              <a:rPr lang="en-GB" dirty="0" smtClean="0">
                <a:latin typeface="Comic Sans MS" panose="030F0702030302020204" pitchFamily="66" charset="0"/>
              </a:rPr>
            </a:b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429200"/>
          </a:xfrm>
        </p:spPr>
        <p:txBody>
          <a:bodyPr>
            <a:normAutofit/>
          </a:bodyPr>
          <a:lstStyle/>
          <a:p>
            <a:pPr lvl="0"/>
            <a:endParaRPr lang="en-GB" dirty="0" smtClean="0"/>
          </a:p>
          <a:p>
            <a:pPr lvl="0"/>
            <a:endParaRPr lang="en-GB" dirty="0"/>
          </a:p>
          <a:p>
            <a:pPr lvl="0"/>
            <a:endParaRPr lang="en-GB" dirty="0" smtClean="0"/>
          </a:p>
          <a:p>
            <a:pPr lvl="0"/>
            <a:r>
              <a:rPr lang="en-GB" dirty="0" smtClean="0">
                <a:latin typeface="Comic Sans MS" panose="030F0702030302020204" pitchFamily="66" charset="0"/>
              </a:rPr>
              <a:t>There </a:t>
            </a:r>
            <a:r>
              <a:rPr lang="en-GB" dirty="0">
                <a:latin typeface="Comic Sans MS" panose="030F0702030302020204" pitchFamily="66" charset="0"/>
              </a:rPr>
              <a:t>are 4 cities in Scotland. 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There are in fact 7 cities in Scotland.</a:t>
            </a:r>
          </a:p>
          <a:p>
            <a:pPr lvl="0"/>
            <a:r>
              <a:rPr lang="en-GB" dirty="0">
                <a:latin typeface="Comic Sans MS" panose="030F0702030302020204" pitchFamily="66" charset="0"/>
              </a:rPr>
              <a:t>Scottish drivers use the right-hand side of the road. </a:t>
            </a: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No, 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hey 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use the left-hand side.</a:t>
            </a:r>
          </a:p>
          <a:p>
            <a:pPr lvl="0"/>
            <a:r>
              <a:rPr lang="en-GB" dirty="0">
                <a:latin typeface="Comic Sans MS" panose="030F0702030302020204" pitchFamily="66" charset="0"/>
              </a:rPr>
              <a:t>It is always sunny in Scotland. 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Unfortunately it isn’t always sunny – but fingers crossed for some lovely weather soon!</a:t>
            </a:r>
          </a:p>
        </p:txBody>
      </p:sp>
    </p:spTree>
    <p:extLst>
      <p:ext uri="{BB962C8B-B14F-4D97-AF65-F5344CB8AC3E}">
        <p14:creationId xmlns:p14="http://schemas.microsoft.com/office/powerpoint/2010/main" val="288661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Now </a:t>
            </a:r>
            <a:r>
              <a:rPr lang="en-GB" dirty="0">
                <a:latin typeface="Comic Sans MS" panose="030F0702030302020204" pitchFamily="66" charset="0"/>
              </a:rPr>
              <a:t>we have got a great bank of facts let’s look at them in a bit more detail.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666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Description Bubble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86792"/>
            <a:ext cx="4038600" cy="3902053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We have used this in class before.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We use this to up level our writing and make it more interesting for our readers.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Writing 1 interesting sentence for each bubble.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4 sentences in total. 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1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Here is a fact…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Scotland’s flag is called the Saltire</a:t>
            </a: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.</a:t>
            </a:r>
          </a:p>
          <a:p>
            <a:endParaRPr lang="en-GB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en-GB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It is a fact – but it’s not the most interesting fact. Let’s use our bubble to make it more interesting.</a:t>
            </a:r>
          </a:p>
          <a:p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447141"/>
            <a:ext cx="3384376" cy="2029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69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56760"/>
          </a:xfrm>
        </p:spPr>
        <p:txBody>
          <a:bodyPr>
            <a:noAutofit/>
          </a:bodyPr>
          <a:lstStyle/>
          <a:p>
            <a:r>
              <a:rPr lang="en-GB" sz="36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Can you think of 4 things about this flag? One from each part of the bubble?</a:t>
            </a:r>
            <a:endParaRPr lang="en-GB" sz="36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Number -</a:t>
            </a:r>
            <a:r>
              <a:rPr lang="en-GB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The Saltire </a:t>
            </a:r>
            <a:r>
              <a:rPr lang="en-GB" dirty="0" smtClean="0">
                <a:latin typeface="Comic Sans MS" panose="030F0702030302020204" pitchFamily="66" charset="0"/>
              </a:rPr>
              <a:t>has one cross and four triangles. 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Colour - </a:t>
            </a:r>
            <a:r>
              <a:rPr lang="en-GB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It</a:t>
            </a:r>
            <a:r>
              <a:rPr lang="en-GB" dirty="0" smtClean="0">
                <a:latin typeface="Comic Sans MS" panose="030F0702030302020204" pitchFamily="66" charset="0"/>
              </a:rPr>
              <a:t> is blue and white.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Size – </a:t>
            </a:r>
            <a:r>
              <a:rPr lang="en-GB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It</a:t>
            </a:r>
            <a:r>
              <a:rPr lang="en-GB" dirty="0" smtClean="0">
                <a:latin typeface="Comic Sans MS" panose="030F0702030302020204" pitchFamily="66" charset="0"/>
              </a:rPr>
              <a:t> can be very large when put up on a pole.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Shape – </a:t>
            </a:r>
            <a:r>
              <a:rPr lang="en-GB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The Saltire </a:t>
            </a:r>
            <a:r>
              <a:rPr lang="en-GB" dirty="0" smtClean="0">
                <a:latin typeface="Comic Sans MS" panose="030F0702030302020204" pitchFamily="66" charset="0"/>
              </a:rPr>
              <a:t>flag is a rectangle.</a:t>
            </a:r>
          </a:p>
          <a:p>
            <a:endParaRPr lang="en-GB" dirty="0"/>
          </a:p>
        </p:txBody>
      </p:sp>
      <p:pic>
        <p:nvPicPr>
          <p:cNvPr id="5" name="Content Placeholder 3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86792"/>
            <a:ext cx="4038600" cy="390205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501008"/>
            <a:ext cx="1763688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77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Noun Pronoun </a:t>
            </a:r>
            <a:r>
              <a:rPr lang="en-GB" dirty="0" err="1" smtClean="0">
                <a:latin typeface="Comic Sans MS" panose="030F0702030302020204" pitchFamily="66" charset="0"/>
              </a:rPr>
              <a:t>Pronoun</a:t>
            </a:r>
            <a:r>
              <a:rPr lang="en-GB" dirty="0" smtClean="0">
                <a:latin typeface="Comic Sans MS" panose="030F0702030302020204" pitchFamily="66" charset="0"/>
              </a:rPr>
              <a:t> Noun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When we write these four sentences we begin the first one with a noun, second with a pronoun, third with a pronoun then the fourth with a noun.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Check back on the slide before to see how I did it. I’ve changed the font to green.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It just varies your sentences so they don’t all sound the same.</a:t>
            </a:r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19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Connectives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Another way to up level our sentences is to add in a connective. </a:t>
            </a:r>
          </a:p>
          <a:p>
            <a:endParaRPr lang="en-GB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b="1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b="1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Scotland’s </a:t>
            </a:r>
            <a:r>
              <a:rPr lang="en-GB" b="1" dirty="0">
                <a:solidFill>
                  <a:srgbClr val="0070C0"/>
                </a:solidFill>
                <a:latin typeface="Comic Sans MS" panose="030F0702030302020204" pitchFamily="66" charset="0"/>
              </a:rPr>
              <a:t>flag is called the Saltire</a:t>
            </a:r>
            <a:r>
              <a:rPr lang="en-GB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. </a:t>
            </a:r>
          </a:p>
          <a:p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We could add in a simple ‘and’ creating a longer, more interesting sentence with more detail. </a:t>
            </a:r>
            <a:endParaRPr lang="en-GB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en-GB" dirty="0" smtClean="0"/>
          </a:p>
          <a:p>
            <a:r>
              <a:rPr lang="en-GB" b="1" dirty="0">
                <a:solidFill>
                  <a:srgbClr val="0070C0"/>
                </a:solidFill>
                <a:latin typeface="Comic Sans MS" panose="030F0702030302020204" pitchFamily="66" charset="0"/>
              </a:rPr>
              <a:t>Scotland’s flag is called the </a:t>
            </a:r>
            <a:r>
              <a:rPr lang="en-GB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Saltire</a:t>
            </a:r>
            <a:r>
              <a:rPr lang="en-GB" b="1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and it is blue and white.</a:t>
            </a:r>
            <a:endParaRPr lang="en-GB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873787"/>
              </p:ext>
            </p:extLst>
          </p:nvPr>
        </p:nvGraphicFramePr>
        <p:xfrm>
          <a:off x="1403648" y="270892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but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because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also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however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therefore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although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as well as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750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Task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I would like you to pick 3 Scotland facts – more if you wish and up level each of them to make them much more interesting.  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Use the description bubble for at least one of them. 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Tomorrow we will use these interesting facts to create a fact file. 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75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</TotalTime>
  <Words>413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Scotland - Fact File</vt:lpstr>
      <vt:lpstr>Did you spot the false facts? Here they are below. </vt:lpstr>
      <vt:lpstr>PowerPoint Presentation</vt:lpstr>
      <vt:lpstr>Description Bubble </vt:lpstr>
      <vt:lpstr>Here is a fact…</vt:lpstr>
      <vt:lpstr>Can you think of 4 things about this flag? One from each part of the bubble?</vt:lpstr>
      <vt:lpstr>Noun Pronoun Pronoun Noun</vt:lpstr>
      <vt:lpstr>Connectives</vt:lpstr>
      <vt:lpstr>Task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Scotland - Fact File</dc:title>
  <dc:creator>LogaPrRobertsonC</dc:creator>
  <cp:lastModifiedBy>LogaPrRobertsonC</cp:lastModifiedBy>
  <cp:revision>8</cp:revision>
  <dcterms:created xsi:type="dcterms:W3CDTF">2021-01-20T13:23:55Z</dcterms:created>
  <dcterms:modified xsi:type="dcterms:W3CDTF">2021-01-20T14:45:48Z</dcterms:modified>
</cp:coreProperties>
</file>