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1" r:id="rId3"/>
    <p:sldId id="257" r:id="rId4"/>
    <p:sldId id="258" r:id="rId5"/>
    <p:sldId id="260" r:id="rId6"/>
    <p:sldId id="266" r:id="rId7"/>
    <p:sldId id="262" r:id="rId8"/>
    <p:sldId id="264" r:id="rId9"/>
    <p:sldId id="263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6539-FB8C-477E-BE66-A59E2B3C4C14}" type="datetimeFigureOut">
              <a:rPr lang="en-US" smtClean="0"/>
              <a:pPr/>
              <a:t>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/>
              <a:t>Multiplying and Dividing by </a:t>
            </a:r>
            <a:br>
              <a:rPr lang="en-GB" dirty="0"/>
            </a:br>
            <a:r>
              <a:rPr lang="en-GB" dirty="0"/>
              <a:t>10, 100 and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When I multiply by 10, 100 or 1000 I move the digits to the left.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When I divide by 10, 100 or 1000 I move the digits to the right.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144000" cy="35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Multiplying by 10, 100,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04" y="1700808"/>
            <a:ext cx="8229600" cy="470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Copy and complete the sentences below…</a:t>
            </a:r>
          </a:p>
          <a:p>
            <a:pPr>
              <a:buNone/>
            </a:pPr>
            <a:endParaRPr lang="en-GB" dirty="0"/>
          </a:p>
          <a:p>
            <a:r>
              <a:rPr lang="en-GB" sz="2800" dirty="0">
                <a:solidFill>
                  <a:srgbClr val="00B050"/>
                </a:solidFill>
              </a:rPr>
              <a:t>When I multiply by 10, I move the digits ___ place to the _______. </a:t>
            </a: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</a:endParaRPr>
          </a:p>
          <a:p>
            <a:r>
              <a:rPr lang="en-GB" sz="2800" dirty="0">
                <a:solidFill>
                  <a:srgbClr val="00B050"/>
                </a:solidFill>
              </a:rPr>
              <a:t>When I multiply by 100, I move them ____ places to the ________.</a:t>
            </a:r>
          </a:p>
          <a:p>
            <a:endParaRPr lang="en-GB" sz="2800" dirty="0">
              <a:solidFill>
                <a:srgbClr val="00B050"/>
              </a:solidFill>
            </a:endParaRPr>
          </a:p>
          <a:p>
            <a:r>
              <a:rPr lang="en-GB" sz="2800" dirty="0">
                <a:solidFill>
                  <a:srgbClr val="00B050"/>
                </a:solidFill>
              </a:rPr>
              <a:t>When I multiply by 1000, I move them ____ places to the ________.</a:t>
            </a:r>
          </a:p>
          <a:p>
            <a:endParaRPr lang="en-GB" sz="2800" dirty="0">
              <a:solidFill>
                <a:srgbClr val="00B050"/>
              </a:solidFill>
            </a:endParaRPr>
          </a:p>
          <a:p>
            <a:endParaRPr lang="en-GB" sz="2800" dirty="0">
              <a:solidFill>
                <a:srgbClr val="00B050"/>
              </a:solidFill>
            </a:endParaRPr>
          </a:p>
          <a:p>
            <a:pPr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571612"/>
            <a:ext cx="7429552" cy="504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496"/>
            <a:ext cx="481900" cy="379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53" y="2857496"/>
            <a:ext cx="70410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500174"/>
            <a:ext cx="679730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786058"/>
            <a:ext cx="500066" cy="39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277" y="2857496"/>
            <a:ext cx="70410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500174"/>
            <a:ext cx="6929486" cy="505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786059"/>
            <a:ext cx="471761" cy="371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030" y="2857496"/>
            <a:ext cx="6642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Dividing by 10, 100,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38842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Copy and complete the sentences below…</a:t>
            </a:r>
          </a:p>
          <a:p>
            <a:pPr>
              <a:buNone/>
            </a:pPr>
            <a:endParaRPr lang="en-GB" dirty="0"/>
          </a:p>
          <a:p>
            <a:r>
              <a:rPr lang="en-GB" sz="2800" dirty="0">
                <a:solidFill>
                  <a:srgbClr val="00B050"/>
                </a:solidFill>
              </a:rPr>
              <a:t>When I divide by 10, I move the digits ___ place to the _______. </a:t>
            </a:r>
          </a:p>
          <a:p>
            <a:endParaRPr lang="en-GB" sz="2800" dirty="0">
              <a:solidFill>
                <a:srgbClr val="00B050"/>
              </a:solidFill>
            </a:endParaRPr>
          </a:p>
          <a:p>
            <a:r>
              <a:rPr lang="en-GB" sz="2800" dirty="0">
                <a:solidFill>
                  <a:srgbClr val="00B050"/>
                </a:solidFill>
              </a:rPr>
              <a:t>When I divide by 100, I move them ____ places to the ________.</a:t>
            </a: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</a:endParaRPr>
          </a:p>
          <a:p>
            <a:r>
              <a:rPr lang="en-GB" sz="2800" dirty="0">
                <a:solidFill>
                  <a:srgbClr val="00B050"/>
                </a:solidFill>
              </a:rPr>
              <a:t>When I divide by 1000, I move them ____ places to the ________.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49877"/>
            <a:ext cx="6858048" cy="494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786059"/>
            <a:ext cx="471761" cy="371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030" y="2857496"/>
            <a:ext cx="6642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1571612"/>
            <a:ext cx="6858048" cy="491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786059"/>
            <a:ext cx="471761" cy="371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030" y="2857496"/>
            <a:ext cx="6642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43" y="1571612"/>
            <a:ext cx="680859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59" y="2857495"/>
            <a:ext cx="462678" cy="363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030" y="2857496"/>
            <a:ext cx="6642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165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Multiplying and Dividing by  10, 100 and 1000</vt:lpstr>
      <vt:lpstr>Multiplying by 10, 100, 1000</vt:lpstr>
      <vt:lpstr>Questions</vt:lpstr>
      <vt:lpstr>Questions</vt:lpstr>
      <vt:lpstr>Questions</vt:lpstr>
      <vt:lpstr>Dividing by 10, 100, 1000</vt:lpstr>
      <vt:lpstr>Questions</vt:lpstr>
      <vt:lpstr>Questions</vt:lpstr>
      <vt:lpstr>Questions</vt:lpstr>
      <vt:lpstr>Questions</vt:lpstr>
    </vt:vector>
  </TitlesOfParts>
  <Company>OSB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WhiddonJ</dc:creator>
  <cp:lastModifiedBy>Kirsty Donnelly</cp:lastModifiedBy>
  <cp:revision>66</cp:revision>
  <dcterms:created xsi:type="dcterms:W3CDTF">2010-03-19T12:57:45Z</dcterms:created>
  <dcterms:modified xsi:type="dcterms:W3CDTF">2021-01-10T21:38:34Z</dcterms:modified>
</cp:coreProperties>
</file>