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586"/>
    <p:restoredTop sz="95928"/>
  </p:normalViewPr>
  <p:slideViewPr>
    <p:cSldViewPr snapToGrid="0" snapToObjects="1">
      <p:cViewPr varScale="1">
        <p:scale>
          <a:sx n="27" d="100"/>
          <a:sy n="27" d="100"/>
        </p:scale>
        <p:origin x="192" y="1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89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4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69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7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3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39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5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1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5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3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0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75" r:id="rId5"/>
    <p:sldLayoutId id="2147483676" r:id="rId6"/>
    <p:sldLayoutId id="2147483682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3CEB4D1-AA3F-4A8F-8207-6E71EC12C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313504-6F9B-4794-9A7D-8AB7CF3F8D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52" b="1297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997530" y="1025355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CBB55-6246-DB4E-8FD6-5E626E93F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7695" y="2886438"/>
            <a:ext cx="3768917" cy="1606163"/>
          </a:xfrm>
        </p:spPr>
        <p:txBody>
          <a:bodyPr>
            <a:normAutofit/>
          </a:bodyPr>
          <a:lstStyle/>
          <a:p>
            <a:r>
              <a:rPr lang="en-US" sz="4000"/>
              <a:t>Green Group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16539-4A55-DE4E-B4B8-5D1866171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7696" y="4553983"/>
            <a:ext cx="3665550" cy="775494"/>
          </a:xfrm>
        </p:spPr>
        <p:txBody>
          <a:bodyPr>
            <a:normAutofit/>
          </a:bodyPr>
          <a:lstStyle/>
          <a:p>
            <a:r>
              <a:rPr lang="en-US"/>
              <a:t>Speed Spell </a:t>
            </a:r>
          </a:p>
        </p:txBody>
      </p:sp>
    </p:spTree>
    <p:extLst>
      <p:ext uri="{BB962C8B-B14F-4D97-AF65-F5344CB8AC3E}">
        <p14:creationId xmlns:p14="http://schemas.microsoft.com/office/powerpoint/2010/main" val="391360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C5663A-0CE3-4AEE-B47E-FB68D9EB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EADC68-BC14-A847-B31B-7B8CDAE0F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3816095" cy="1807305"/>
          </a:xfrm>
        </p:spPr>
        <p:txBody>
          <a:bodyPr>
            <a:normAutofit/>
          </a:bodyPr>
          <a:lstStyle/>
          <a:p>
            <a:r>
              <a:rPr lang="en-US" dirty="0"/>
              <a:t>What you need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9C382-899A-8E4A-A082-B342F826E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333297"/>
            <a:ext cx="3816096" cy="3843666"/>
          </a:xfrm>
        </p:spPr>
        <p:txBody>
          <a:bodyPr>
            <a:normAutofit/>
          </a:bodyPr>
          <a:lstStyle/>
          <a:p>
            <a:r>
              <a:rPr lang="en-US" sz="2000" dirty="0"/>
              <a:t>Whiteboard</a:t>
            </a:r>
          </a:p>
          <a:p>
            <a:r>
              <a:rPr lang="en-US" sz="2000" dirty="0"/>
              <a:t>Pen </a:t>
            </a:r>
          </a:p>
          <a:p>
            <a:r>
              <a:rPr lang="en-US" sz="2000" dirty="0"/>
              <a:t>Brain</a:t>
            </a:r>
          </a:p>
          <a:p>
            <a:r>
              <a:rPr lang="en-US" sz="2000" dirty="0"/>
              <a:t>Timer</a:t>
            </a:r>
          </a:p>
        </p:txBody>
      </p:sp>
      <p:pic>
        <p:nvPicPr>
          <p:cNvPr id="5" name="Picture 4" descr="Light bulb on yellow background with sketched light beams and cord">
            <a:extLst>
              <a:ext uri="{FF2B5EF4-FFF2-40B4-BE49-F238E27FC236}">
                <a16:creationId xmlns:a16="http://schemas.microsoft.com/office/drawing/2014/main" id="{B5E9E70B-3A64-4D54-B1EB-9311AC6E93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90"/>
          <a:stretch/>
        </p:blipFill>
        <p:spPr>
          <a:xfrm>
            <a:off x="4726728" y="10"/>
            <a:ext cx="7472381" cy="6857990"/>
          </a:xfrm>
          <a:custGeom>
            <a:avLst/>
            <a:gdLst/>
            <a:ahLst/>
            <a:cxnLst/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1106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C6989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B84831-ED97-5345-813F-4D4727558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Rules 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26EA5-38D8-854B-A61D-0FAD8EC18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r>
              <a:rPr lang="en-US" sz="2000"/>
              <a:t>On the next slides words from your word list will appear. Challenge yourself to a speed spelling championship. </a:t>
            </a:r>
          </a:p>
          <a:p>
            <a:r>
              <a:rPr lang="en-US" sz="2000"/>
              <a:t>See how many words you can write in 1 minute. </a:t>
            </a:r>
          </a:p>
          <a:p>
            <a:r>
              <a:rPr lang="en-US" sz="2000"/>
              <a:t>Let me know your scores. </a:t>
            </a:r>
          </a:p>
          <a:p>
            <a:r>
              <a:rPr lang="en-US" sz="2000"/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11788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C6989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4BCF0B-E35F-9A4E-BBC2-1E689FDB0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accident</a:t>
            </a:r>
          </a:p>
        </p:txBody>
      </p:sp>
    </p:spTree>
    <p:extLst>
      <p:ext uri="{BB962C8B-B14F-4D97-AF65-F5344CB8AC3E}">
        <p14:creationId xmlns:p14="http://schemas.microsoft.com/office/powerpoint/2010/main" val="179351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C6989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6A3EB6-9F79-9D4B-873C-391DD556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below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3C924-5DC5-1147-864A-F3158FFD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199012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C6989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FBB31-B3F1-CD43-8FFE-F8963D852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cloudy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C7B42-974A-8040-9763-D04C0D62C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259012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C6989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D03657-9115-EA48-BD40-46C66E85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B2A9D-3A85-D240-A923-C7333D6A8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71828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C6989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F3351D-180A-444F-A2D9-7C68B1498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practising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7405E-F2F9-2543-8420-B7EFE2C7F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261619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C69896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570247-F97B-4B4A-AA38-AAF121BB7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biscuit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21471-B38F-2F47-B378-CE2A30D3B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480200530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412524"/>
      </a:dk2>
      <a:lt2>
        <a:srgbClr val="E2E8E8"/>
      </a:lt2>
      <a:accent1>
        <a:srgbClr val="C69896"/>
      </a:accent1>
      <a:accent2>
        <a:srgbClr val="BA9A7F"/>
      </a:accent2>
      <a:accent3>
        <a:srgbClr val="AAA480"/>
      </a:accent3>
      <a:accent4>
        <a:srgbClr val="9AAA74"/>
      </a:accent4>
      <a:accent5>
        <a:srgbClr val="8FAC82"/>
      </a:accent5>
      <a:accent6>
        <a:srgbClr val="78B07E"/>
      </a:accent6>
      <a:hlink>
        <a:srgbClr val="568D8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60</Words>
  <Application>Microsoft Macintosh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BrushVTI</vt:lpstr>
      <vt:lpstr>Green Group </vt:lpstr>
      <vt:lpstr>What you need …</vt:lpstr>
      <vt:lpstr>Rules … </vt:lpstr>
      <vt:lpstr>accident</vt:lpstr>
      <vt:lpstr>below</vt:lpstr>
      <vt:lpstr>cloudy</vt:lpstr>
      <vt:lpstr>group</vt:lpstr>
      <vt:lpstr>practising</vt:lpstr>
      <vt:lpstr>biscuit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Group </dc:title>
  <dc:creator>Nicole Dunlop</dc:creator>
  <cp:lastModifiedBy>Nicole Dunlop</cp:lastModifiedBy>
  <cp:revision>1</cp:revision>
  <dcterms:created xsi:type="dcterms:W3CDTF">2021-03-02T17:54:44Z</dcterms:created>
  <dcterms:modified xsi:type="dcterms:W3CDTF">2021-03-02T18:04:56Z</dcterms:modified>
</cp:coreProperties>
</file>