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8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6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37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9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69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8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46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F296-2205-4D65-916C-925E7F085216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4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"/>
          <p:cNvSpPr txBox="1"/>
          <p:nvPr/>
        </p:nvSpPr>
        <p:spPr>
          <a:xfrm>
            <a:off x="367645" y="218976"/>
            <a:ext cx="9263947" cy="140243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GB" sz="2000" b="1" u="sng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Lochnorris</a:t>
            </a:r>
            <a:r>
              <a:rPr lang="en-GB" sz="20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Primary</a:t>
            </a:r>
            <a:endParaRPr lang="en-GB" sz="1600" b="1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1600" b="1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Home Learning 				Month:	May						Class: P2F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400" b="1" dirty="0">
                <a:solidFill>
                  <a:srgbClr val="7030A0"/>
                </a:solidFill>
                <a:effectLst/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C:\Users\ODriscollC\Pictures\Saved Pictures\Lochnorris Primary School logo (Colour)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448" y="218977"/>
            <a:ext cx="714375" cy="8166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429439"/>
              </p:ext>
            </p:extLst>
          </p:nvPr>
        </p:nvGraphicFramePr>
        <p:xfrm>
          <a:off x="367645" y="1621410"/>
          <a:ext cx="9263947" cy="4931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7772">
                  <a:extLst>
                    <a:ext uri="{9D8B030D-6E8A-4147-A177-3AD203B41FA5}">
                      <a16:colId xmlns:a16="http://schemas.microsoft.com/office/drawing/2014/main" val="2305190981"/>
                    </a:ext>
                  </a:extLst>
                </a:gridCol>
                <a:gridCol w="3087772">
                  <a:extLst>
                    <a:ext uri="{9D8B030D-6E8A-4147-A177-3AD203B41FA5}">
                      <a16:colId xmlns:a16="http://schemas.microsoft.com/office/drawing/2014/main" val="567968583"/>
                    </a:ext>
                  </a:extLst>
                </a:gridCol>
                <a:gridCol w="3088403">
                  <a:extLst>
                    <a:ext uri="{9D8B030D-6E8A-4147-A177-3AD203B41FA5}">
                      <a16:colId xmlns:a16="http://schemas.microsoft.com/office/drawing/2014/main" val="1852431497"/>
                    </a:ext>
                  </a:extLst>
                </a:gridCol>
              </a:tblGrid>
              <a:tr h="1569073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Spelling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Use the May spelling</a:t>
                      </a:r>
                      <a:r>
                        <a:rPr lang="en-GB" sz="170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menu tasks to practise your spelling each week.</a:t>
                      </a:r>
                      <a:endParaRPr lang="en-GB" sz="17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</a:t>
                      </a:r>
                      <a:r>
                        <a:rPr lang="en-GB" sz="17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into Bug Club and read one book per week.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7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Play games on </a:t>
                      </a:r>
                      <a:r>
                        <a:rPr lang="en-GB" sz="17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Splashlearn</a:t>
                      </a: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and </a:t>
                      </a:r>
                      <a:r>
                        <a:rPr lang="en-GB" sz="17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Topmarks</a:t>
                      </a: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to practise your times tables.</a:t>
                      </a:r>
                      <a:endParaRPr lang="en-GB" sz="17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387662"/>
                  </a:ext>
                </a:extLst>
              </a:tr>
              <a:tr h="170202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Writing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Make up your own</a:t>
                      </a:r>
                      <a:r>
                        <a:rPr lang="en-GB" sz="17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story. Who are the main characters? What problem do they have? How to they fix it?</a:t>
                      </a: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1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Colour</a:t>
                      </a:r>
                      <a:r>
                        <a:rPr lang="en-GB" sz="17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in your Spring picture and return before the end of May.</a:t>
                      </a:r>
                      <a:endParaRPr lang="en-GB" sz="1700" b="1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</a:t>
                      </a:r>
                      <a:r>
                        <a:rPr lang="en-GB" sz="17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one of your favourite books at home. Identify what the problem was and how did the character(s) overcome it?</a:t>
                      </a: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99883"/>
                  </a:ext>
                </a:extLst>
              </a:tr>
              <a:tr h="1548597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sz="17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Complete </a:t>
                      </a:r>
                      <a:r>
                        <a:rPr lang="en-GB" sz="1700" b="0" u="none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subtraction </a:t>
                      </a: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worksheet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Draw a picture of your favourite toy</a:t>
                      </a:r>
                      <a:r>
                        <a:rPr lang="en-GB" sz="17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. Label the picture and write a sentence about it.</a:t>
                      </a: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Health &amp; Well-being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7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</a:t>
                      </a:r>
                      <a:r>
                        <a:rPr lang="en-GB" sz="17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on a spring walk. Try and spot different types of flowers. Can you name them?</a:t>
                      </a:r>
                      <a:endParaRPr lang="en-GB" sz="17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77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03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76836" y="153942"/>
            <a:ext cx="4790094" cy="58054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350" b="1" u="sng" dirty="0">
                <a:latin typeface="Comic Sans MS" panose="030F0702030302020204" pitchFamily="66" charset="0"/>
              </a:rPr>
              <a:t>Spelling Words – May</a:t>
            </a:r>
          </a:p>
          <a:p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Week 1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pause			because		sauce			haunt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haunted		Paul			dinosaur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Common Words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little			because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Week 2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kind			find			mind		blind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child			wild			wind		mild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Common Words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kind			find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u="sng" dirty="0">
                <a:latin typeface="Comic Sans MS" panose="030F0702030302020204" pitchFamily="66" charset="0"/>
              </a:rPr>
              <a:t>Week 3 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Repeat Week 1 and 2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 spelling menu with a pencil and a pencil&#10;&#10;Description automatically generated">
            <a:extLst>
              <a:ext uri="{FF2B5EF4-FFF2-40B4-BE49-F238E27FC236}">
                <a16:creationId xmlns:a16="http://schemas.microsoft.com/office/drawing/2014/main" id="{9A982A0B-B56C-52F5-21D9-7BB949453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5" y="367084"/>
            <a:ext cx="4245429" cy="615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2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09579-822C-9C91-8430-B59D3A4B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5DB712-8E70-9841-B108-046F131EABEA}"/>
              </a:ext>
            </a:extLst>
          </p:cNvPr>
          <p:cNvSpPr txBox="1"/>
          <p:nvPr/>
        </p:nvSpPr>
        <p:spPr>
          <a:xfrm>
            <a:off x="4476836" y="153942"/>
            <a:ext cx="3371436" cy="514775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350" b="1" u="sng" dirty="0">
                <a:latin typeface="Comic Sans MS" panose="030F0702030302020204" pitchFamily="66" charset="0"/>
              </a:rPr>
              <a:t>Spelling Words – May</a:t>
            </a:r>
          </a:p>
          <a:p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Week 1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ship			shop			fish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brush			shin			shell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Week 2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chop			chap			chill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cheek		much			chick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1350" b="1" u="sng" dirty="0">
                <a:latin typeface="Comic Sans MS" panose="030F0702030302020204" pitchFamily="66" charset="0"/>
              </a:rPr>
              <a:t>Week 3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thin			bath			thud</a:t>
            </a:r>
          </a:p>
          <a:p>
            <a:pPr>
              <a:lnSpc>
                <a:spcPct val="150000"/>
              </a:lnSpc>
            </a:pPr>
            <a:r>
              <a:rPr lang="en-GB" sz="1350" dirty="0">
                <a:latin typeface="Comic Sans MS" panose="030F0702030302020204" pitchFamily="66" charset="0"/>
              </a:rPr>
              <a:t>moth			path			with</a:t>
            </a: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en-GB" sz="135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 spelling menu with a pencil and a pencil&#10;&#10;Description automatically generated">
            <a:extLst>
              <a:ext uri="{FF2B5EF4-FFF2-40B4-BE49-F238E27FC236}">
                <a16:creationId xmlns:a16="http://schemas.microsoft.com/office/drawing/2014/main" id="{6BAD3692-6D7D-6E4B-67F1-94D7BEA86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5" y="367084"/>
            <a:ext cx="4245429" cy="615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6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311</Words>
  <Application>Microsoft Office PowerPoint</Application>
  <PresentationFormat>A4 Paper (210x297 mm)</PresentationFormat>
  <Paragraphs>58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Maiandra GD</vt:lpstr>
      <vt:lpstr>Office Theme</vt:lpstr>
      <vt:lpstr>PowerPoint Presentation</vt:lpstr>
      <vt:lpstr>PowerPoint Presentation</vt:lpstr>
      <vt:lpstr>PowerPoint Presentation</vt:lpstr>
    </vt:vector>
  </TitlesOfParts>
  <Company>EAC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EAC</dc:creator>
  <cp:lastModifiedBy>Allison Ferguson</cp:lastModifiedBy>
  <cp:revision>34</cp:revision>
  <cp:lastPrinted>2024-04-26T12:35:18Z</cp:lastPrinted>
  <dcterms:created xsi:type="dcterms:W3CDTF">2023-10-13T10:36:56Z</dcterms:created>
  <dcterms:modified xsi:type="dcterms:W3CDTF">2026-05-11T11:20:02Z</dcterms:modified>
</cp:coreProperties>
</file>