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62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47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5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7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72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373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52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59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69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08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46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3F296-2205-4D65-916C-925E7F085216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040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"/>
          <p:cNvSpPr txBox="1"/>
          <p:nvPr/>
        </p:nvSpPr>
        <p:spPr>
          <a:xfrm>
            <a:off x="367645" y="218976"/>
            <a:ext cx="9263947" cy="1402433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800"/>
              </a:spcAft>
            </a:pPr>
            <a:r>
              <a:rPr lang="en-GB" sz="20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Lochnorris Primary</a:t>
            </a:r>
            <a:endParaRPr lang="en-GB" sz="1600" b="1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6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Home Learning 				Month:	March				Class: P2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 descr="C:\Users\ODriscollC\Pictures\Saved Pictures\Lochnorris Primary School logo (Colour) (1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8448" y="218977"/>
            <a:ext cx="714375" cy="81661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644856"/>
              </p:ext>
            </p:extLst>
          </p:nvPr>
        </p:nvGraphicFramePr>
        <p:xfrm>
          <a:off x="367644" y="1053692"/>
          <a:ext cx="9263947" cy="5335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87772">
                  <a:extLst>
                    <a:ext uri="{9D8B030D-6E8A-4147-A177-3AD203B41FA5}">
                      <a16:colId xmlns:a16="http://schemas.microsoft.com/office/drawing/2014/main" val="2305190981"/>
                    </a:ext>
                  </a:extLst>
                </a:gridCol>
                <a:gridCol w="3093973">
                  <a:extLst>
                    <a:ext uri="{9D8B030D-6E8A-4147-A177-3AD203B41FA5}">
                      <a16:colId xmlns:a16="http://schemas.microsoft.com/office/drawing/2014/main" val="567968583"/>
                    </a:ext>
                  </a:extLst>
                </a:gridCol>
                <a:gridCol w="3082202">
                  <a:extLst>
                    <a:ext uri="{9D8B030D-6E8A-4147-A177-3AD203B41FA5}">
                      <a16:colId xmlns:a16="http://schemas.microsoft.com/office/drawing/2014/main" val="1852431497"/>
                    </a:ext>
                  </a:extLst>
                </a:gridCol>
              </a:tblGrid>
              <a:tr h="1666973">
                <a:tc>
                  <a:txBody>
                    <a:bodyPr/>
                    <a:lstStyle/>
                    <a:p>
                      <a:pPr marL="457200" lvl="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Spelling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Use the March spelling</a:t>
                      </a:r>
                      <a:r>
                        <a:rPr lang="en-GB" sz="180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menu tasks to practise your spelling each week.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Log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into Bug Club and read one book per week.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Numeracy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Play games on </a:t>
                      </a:r>
                      <a:r>
                        <a:rPr lang="en-GB" sz="1800" b="0" u="none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Topmarks</a:t>
                      </a: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to practise your 2, 5 and 10 times tables and division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facts</a:t>
                      </a: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387662"/>
                  </a:ext>
                </a:extLst>
              </a:tr>
              <a:tr h="172379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Health &amp; Well-being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If possible, take a trip to the seaside. Take lots of pictures and let us know what you see!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Art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Draw a picture of your favourite sea creature. Write a few sentences to describe it. 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Reading</a:t>
                      </a:r>
                    </a:p>
                    <a:p>
                      <a:pPr marL="4572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 a book with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someone at home. Make a new front cover for the book.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299883"/>
                  </a:ext>
                </a:extLst>
              </a:tr>
              <a:tr h="1944801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Numeracy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This term we are learning about money. Complete the money worksheet.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Topic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For our Class Led Assembly (23</a:t>
                      </a:r>
                      <a:r>
                        <a:rPr lang="en-GB" sz="1800" b="0" u="none" baseline="30000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rd</a:t>
                      </a:r>
                      <a:r>
                        <a:rPr lang="en-GB" sz="1800" b="0" u="none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 April) please make a lighthouse using materials you have at home. </a:t>
                      </a:r>
                      <a:r>
                        <a:rPr lang="en-GB" sz="1800" b="1" u="none" dirty="0">
                          <a:solidFill>
                            <a:srgbClr val="FF0000"/>
                          </a:solidFill>
                          <a:effectLst/>
                          <a:latin typeface="Comic Sans MS" panose="030F0702030302020204" pitchFamily="66" charset="0"/>
                        </a:rPr>
                        <a:t>Due: 20/04/26 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Art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Complete the Easter colouring sheet. There is a prize for the best one!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778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203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360E728-C099-0E6F-4A70-C139D0B7BE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" y="117693"/>
            <a:ext cx="4663440" cy="662116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B239B38-3DD3-0E70-7976-4108D8B7E4D6}"/>
              </a:ext>
            </a:extLst>
          </p:cNvPr>
          <p:cNvSpPr txBox="1"/>
          <p:nvPr/>
        </p:nvSpPr>
        <p:spPr>
          <a:xfrm>
            <a:off x="4892513" y="117693"/>
            <a:ext cx="4792344" cy="61093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0" b="1" u="sng" dirty="0">
                <a:latin typeface="Comic Sans MS" panose="030F0702030302020204" pitchFamily="66" charset="0"/>
              </a:rPr>
              <a:t>Spelling Words – March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1 </a:t>
            </a:r>
            <a:r>
              <a:rPr lang="en-GB" sz="1700" b="1" u="sng" dirty="0">
                <a:latin typeface="Comic Sans MS" panose="030F0702030302020204" pitchFamily="66" charset="0"/>
              </a:rPr>
              <a:t>(</a:t>
            </a:r>
            <a:r>
              <a:rPr lang="en-GB" sz="1700" b="1" u="sng" dirty="0" err="1">
                <a:latin typeface="Comic Sans MS" panose="030F0702030302020204" pitchFamily="66" charset="0"/>
              </a:rPr>
              <a:t>u</a:t>
            </a:r>
            <a:r>
              <a:rPr lang="en-GB" sz="1700" b="1" dirty="0" err="1">
                <a:latin typeface="Comic Sans MS" panose="030F0702030302020204" pitchFamily="66" charset="0"/>
              </a:rPr>
              <a:t>_e</a:t>
            </a:r>
            <a:r>
              <a:rPr lang="en-GB" sz="1700" b="1" dirty="0">
                <a:latin typeface="Comic Sans MS" panose="030F0702030302020204" pitchFamily="66" charset="0"/>
              </a:rPr>
              <a:t> sound)</a:t>
            </a:r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cube		tube		tune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rule			mute		flute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use	 		could		would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2 </a:t>
            </a:r>
            <a:r>
              <a:rPr lang="en-GB" sz="1700" b="1" dirty="0">
                <a:latin typeface="Comic Sans MS" panose="030F0702030302020204" pitchFamily="66" charset="0"/>
              </a:rPr>
              <a:t>(</a:t>
            </a:r>
            <a:r>
              <a:rPr lang="en-GB" sz="1700" b="1" dirty="0" err="1">
                <a:latin typeface="Comic Sans MS" panose="030F0702030302020204" pitchFamily="66" charset="0"/>
              </a:rPr>
              <a:t>ew</a:t>
            </a:r>
            <a:r>
              <a:rPr lang="en-GB" sz="1700" b="1" dirty="0">
                <a:latin typeface="Comic Sans MS" panose="030F0702030302020204" pitchFamily="66" charset="0"/>
              </a:rPr>
              <a:t> sound)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new			few			dew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stew		flew			crew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new			who			friend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3 </a:t>
            </a:r>
            <a:r>
              <a:rPr lang="en-GB" sz="1700" b="1" dirty="0">
                <a:latin typeface="Comic Sans MS" panose="030F0702030302020204" pitchFamily="66" charset="0"/>
              </a:rPr>
              <a:t>(</a:t>
            </a:r>
            <a:r>
              <a:rPr lang="en-GB" sz="1700" b="1" dirty="0" err="1">
                <a:latin typeface="Comic Sans MS" panose="030F0702030302020204" pitchFamily="66" charset="0"/>
              </a:rPr>
              <a:t>ue</a:t>
            </a:r>
            <a:r>
              <a:rPr lang="en-GB" sz="1700" b="1" dirty="0">
                <a:latin typeface="Comic Sans MS" panose="030F0702030302020204" pitchFamily="66" charset="0"/>
              </a:rPr>
              <a:t> sound)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blue			glue			clue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true			value		due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best			better		where</a:t>
            </a:r>
          </a:p>
        </p:txBody>
      </p:sp>
    </p:spTree>
    <p:extLst>
      <p:ext uri="{BB962C8B-B14F-4D97-AF65-F5344CB8AC3E}">
        <p14:creationId xmlns:p14="http://schemas.microsoft.com/office/powerpoint/2010/main" val="392524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68CDF-E045-CDF9-946F-0AA0AD6A6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B553A87-F442-64E2-546D-A7E31DFE66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" y="117693"/>
            <a:ext cx="4663440" cy="662116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EC08A9-78EB-00C0-0ACB-AD6CEBCA1CD8}"/>
              </a:ext>
            </a:extLst>
          </p:cNvPr>
          <p:cNvSpPr txBox="1"/>
          <p:nvPr/>
        </p:nvSpPr>
        <p:spPr>
          <a:xfrm>
            <a:off x="4953000" y="107533"/>
            <a:ext cx="4792344" cy="558614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0" b="1" u="sng" dirty="0">
                <a:latin typeface="Comic Sans MS" panose="030F0702030302020204" pitchFamily="66" charset="0"/>
              </a:rPr>
              <a:t>Spelling Words – March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1 </a:t>
            </a:r>
            <a:r>
              <a:rPr lang="en-GB" sz="1700" b="1" dirty="0">
                <a:latin typeface="Comic Sans MS" panose="030F0702030302020204" pitchFamily="66" charset="0"/>
              </a:rPr>
              <a:t>(b)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bat		bin		bib		but	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we		he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2 </a:t>
            </a:r>
            <a:r>
              <a:rPr lang="en-GB" sz="1700" b="1" dirty="0">
                <a:latin typeface="Comic Sans MS" panose="030F0702030302020204" pitchFamily="66" charset="0"/>
              </a:rPr>
              <a:t>(d)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dog		dot		dim		dip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 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for		on		of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3 </a:t>
            </a:r>
            <a:r>
              <a:rPr lang="en-GB" sz="1700" b="1" dirty="0">
                <a:latin typeface="Comic Sans MS" panose="030F0702030302020204" pitchFamily="66" charset="0"/>
              </a:rPr>
              <a:t>(u)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up		fun		mud		cup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my		can		ask</a:t>
            </a:r>
          </a:p>
        </p:txBody>
      </p:sp>
    </p:spTree>
    <p:extLst>
      <p:ext uri="{BB962C8B-B14F-4D97-AF65-F5344CB8AC3E}">
        <p14:creationId xmlns:p14="http://schemas.microsoft.com/office/powerpoint/2010/main" val="4178461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</TotalTime>
  <Words>362</Words>
  <Application>Microsoft Office PowerPoint</Application>
  <PresentationFormat>A4 Paper (210x297 mm)</PresentationFormat>
  <Paragraphs>64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</vt:vector>
  </TitlesOfParts>
  <Company>EAC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EAC</dc:creator>
  <cp:lastModifiedBy>Allison Ferguson</cp:lastModifiedBy>
  <cp:revision>27</cp:revision>
  <cp:lastPrinted>2023-11-24T11:18:33Z</cp:lastPrinted>
  <dcterms:created xsi:type="dcterms:W3CDTF">2023-10-13T10:36:56Z</dcterms:created>
  <dcterms:modified xsi:type="dcterms:W3CDTF">2026-03-06T11:21:46Z</dcterms:modified>
</cp:coreProperties>
</file>