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63" d="100"/>
          <a:sy n="63" d="100"/>
        </p:scale>
        <p:origin x="125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622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475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56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378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724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1373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524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59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698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089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467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3F296-2205-4D65-916C-925E7F085216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040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1"/>
          <p:cNvSpPr txBox="1"/>
          <p:nvPr/>
        </p:nvSpPr>
        <p:spPr>
          <a:xfrm>
            <a:off x="367645" y="218976"/>
            <a:ext cx="9263947" cy="1402433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800"/>
              </a:spcAft>
            </a:pPr>
            <a:r>
              <a:rPr lang="en-GB" sz="2000" b="1" u="sng" dirty="0" err="1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Lochnorris</a:t>
            </a:r>
            <a:r>
              <a:rPr lang="en-GB" sz="2000" b="1" u="sng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Primary</a:t>
            </a:r>
            <a:endParaRPr lang="en-GB" sz="1600" b="1" dirty="0">
              <a:solidFill>
                <a:srgbClr val="7030A0"/>
              </a:solidFill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endParaRPr lang="en-GB" sz="1600" b="1" dirty="0">
              <a:solidFill>
                <a:srgbClr val="7030A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GB" sz="1600" b="1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Home Learning 				Month:	February				Class: P2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GB" sz="1400" b="1" dirty="0">
                <a:solidFill>
                  <a:srgbClr val="7030A0"/>
                </a:solidFill>
                <a:effectLst/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 descr="C:\Users\ODriscollC\Pictures\Saved Pictures\Lochnorris Primary School logo (Colour) (1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8448" y="218977"/>
            <a:ext cx="714375" cy="81661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303901"/>
              </p:ext>
            </p:extLst>
          </p:nvPr>
        </p:nvGraphicFramePr>
        <p:xfrm>
          <a:off x="681038" y="1395166"/>
          <a:ext cx="8950554" cy="53355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83315">
                  <a:extLst>
                    <a:ext uri="{9D8B030D-6E8A-4147-A177-3AD203B41FA5}">
                      <a16:colId xmlns:a16="http://schemas.microsoft.com/office/drawing/2014/main" val="2305190981"/>
                    </a:ext>
                  </a:extLst>
                </a:gridCol>
                <a:gridCol w="2983315">
                  <a:extLst>
                    <a:ext uri="{9D8B030D-6E8A-4147-A177-3AD203B41FA5}">
                      <a16:colId xmlns:a16="http://schemas.microsoft.com/office/drawing/2014/main" val="567968583"/>
                    </a:ext>
                  </a:extLst>
                </a:gridCol>
                <a:gridCol w="2983924">
                  <a:extLst>
                    <a:ext uri="{9D8B030D-6E8A-4147-A177-3AD203B41FA5}">
                      <a16:colId xmlns:a16="http://schemas.microsoft.com/office/drawing/2014/main" val="1852431497"/>
                    </a:ext>
                  </a:extLst>
                </a:gridCol>
              </a:tblGrid>
              <a:tr h="1666973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Spelling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Use the February spelling</a:t>
                      </a:r>
                      <a:r>
                        <a:rPr lang="en-GB" sz="1800" b="0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menu tasks to practise your spelling each week.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Reading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Log</a:t>
                      </a:r>
                      <a:r>
                        <a:rPr lang="en-GB" sz="1800" b="0" u="none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into Bug Club and read one book per week.</a:t>
                      </a: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Numeracy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Log into </a:t>
                      </a:r>
                      <a:r>
                        <a:rPr lang="en-GB" sz="1800" b="0" u="none" dirty="0" err="1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Numbots</a:t>
                      </a: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and make your way through the levels to upgrade your robot.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1387662"/>
                  </a:ext>
                </a:extLst>
              </a:tr>
              <a:tr h="1723798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Health &amp; Well-being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Keep your room tidy for the whole months - it’s only a short one!</a:t>
                      </a: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Challenge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Learn to tie your own shoelaces if you can’t already do this.</a:t>
                      </a: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Reading</a:t>
                      </a:r>
                    </a:p>
                    <a:p>
                      <a:pPr marL="4572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Read a book with</a:t>
                      </a:r>
                      <a:r>
                        <a:rPr lang="en-GB" sz="1800" b="0" u="none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someone at home. Summarise the story. What were the most important parts? </a:t>
                      </a:r>
                      <a:endParaRPr lang="en-GB" sz="1800" b="0" u="none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7299883"/>
                  </a:ext>
                </a:extLst>
              </a:tr>
              <a:tr h="1944801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r>
                        <a:rPr lang="en-GB" sz="1800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Numeracy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This term we are learning about fractions.</a:t>
                      </a:r>
                      <a:r>
                        <a:rPr lang="en-GB" sz="1800" b="0" u="none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Cut up some fruit into halves and quarters (with an adult)</a:t>
                      </a:r>
                      <a:endParaRPr lang="en-GB" sz="1800" b="0" u="none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Topic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Our</a:t>
                      </a:r>
                      <a:r>
                        <a:rPr lang="en-GB" sz="1800" b="0" u="none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new topic is The Caribbean. Tell your adults at home what you have been learning</a:t>
                      </a:r>
                      <a:endParaRPr lang="en-GB" sz="1800" b="0" u="none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Health and Well-being</a:t>
                      </a:r>
                      <a:endParaRPr lang="en-GB" sz="1800" b="0" u="none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This term we are focusing on food and health. Make a fruit kebab with your halves and quarters</a:t>
                      </a: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9778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2036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92513" y="117693"/>
            <a:ext cx="4792344" cy="61093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700" b="1" u="sng" dirty="0">
                <a:latin typeface="Comic Sans MS" panose="030F0702030302020204" pitchFamily="66" charset="0"/>
              </a:rPr>
              <a:t>Spelling Words – January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Week 1 </a:t>
            </a:r>
            <a:r>
              <a:rPr lang="en-GB" sz="1700" b="1" dirty="0">
                <a:latin typeface="Comic Sans MS" panose="030F0702030302020204" pitchFamily="66" charset="0"/>
              </a:rPr>
              <a:t>(</a:t>
            </a:r>
            <a:r>
              <a:rPr lang="en-GB" sz="1700" b="1" dirty="0" err="1">
                <a:latin typeface="Comic Sans MS" panose="030F0702030302020204" pitchFamily="66" charset="0"/>
              </a:rPr>
              <a:t>o_e</a:t>
            </a:r>
            <a:r>
              <a:rPr lang="en-GB" sz="1700" b="1" dirty="0">
                <a:latin typeface="Comic Sans MS" panose="030F0702030302020204" pitchFamily="66" charset="0"/>
              </a:rPr>
              <a:t> sound)</a:t>
            </a:r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dirty="0">
                <a:latin typeface="Comic Sans MS" panose="030F0702030302020204" pitchFamily="66" charset="0"/>
              </a:rPr>
              <a:t>bone		cone		phone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home		nose			joke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Common words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more 	open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Week 2 </a:t>
            </a:r>
            <a:r>
              <a:rPr lang="en-GB" sz="1700" b="1" dirty="0">
                <a:latin typeface="Comic Sans MS" panose="030F0702030302020204" pitchFamily="66" charset="0"/>
              </a:rPr>
              <a:t>(</a:t>
            </a:r>
            <a:r>
              <a:rPr lang="en-GB" sz="1700" b="1" dirty="0" err="1">
                <a:latin typeface="Comic Sans MS" panose="030F0702030302020204" pitchFamily="66" charset="0"/>
              </a:rPr>
              <a:t>a_e</a:t>
            </a:r>
            <a:r>
              <a:rPr lang="en-GB" sz="1700" b="1" dirty="0">
                <a:latin typeface="Comic Sans MS" panose="030F0702030302020204" pitchFamily="66" charset="0"/>
              </a:rPr>
              <a:t> sound)</a:t>
            </a:r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dirty="0">
                <a:latin typeface="Comic Sans MS" panose="030F0702030302020204" pitchFamily="66" charset="0"/>
              </a:rPr>
              <a:t>make		take			bake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game		name		made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Common words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gave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Week 3 </a:t>
            </a:r>
            <a:r>
              <a:rPr lang="en-GB" sz="1700" b="1" dirty="0">
                <a:latin typeface="Comic Sans MS" panose="030F0702030302020204" pitchFamily="66" charset="0"/>
              </a:rPr>
              <a:t>(e-e sound)</a:t>
            </a:r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dirty="0">
                <a:latin typeface="Comic Sans MS" panose="030F0702030302020204" pitchFamily="66" charset="0"/>
              </a:rPr>
              <a:t>here		eve			theme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these		phoneme		delete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Common words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much</a:t>
            </a:r>
          </a:p>
        </p:txBody>
      </p:sp>
      <p:pic>
        <p:nvPicPr>
          <p:cNvPr id="5" name="Picture 4" descr="A spelling menu with a pencil&#10;&#10;Description automatically generated">
            <a:extLst>
              <a:ext uri="{FF2B5EF4-FFF2-40B4-BE49-F238E27FC236}">
                <a16:creationId xmlns:a16="http://schemas.microsoft.com/office/drawing/2014/main" id="{BE09B31E-1D0D-B07C-AED2-AF30E56254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957" y="117693"/>
            <a:ext cx="4478383" cy="6511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24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F5565B-4B25-2DBB-5448-549FAD3DE3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pelling menu with a pencil&#10;&#10;Description automatically generated">
            <a:extLst>
              <a:ext uri="{FF2B5EF4-FFF2-40B4-BE49-F238E27FC236}">
                <a16:creationId xmlns:a16="http://schemas.microsoft.com/office/drawing/2014/main" id="{DCBD3B18-7FA5-7B60-A58B-FF34A10B0E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957" y="117693"/>
            <a:ext cx="4478383" cy="651126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23DCCF4-9A5E-5A9B-B964-E4BDC6954CC9}"/>
              </a:ext>
            </a:extLst>
          </p:cNvPr>
          <p:cNvSpPr txBox="1"/>
          <p:nvPr/>
        </p:nvSpPr>
        <p:spPr>
          <a:xfrm>
            <a:off x="4953000" y="107533"/>
            <a:ext cx="4792344" cy="558614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700" b="1" u="sng" dirty="0">
                <a:latin typeface="Comic Sans MS" panose="030F0702030302020204" pitchFamily="66" charset="0"/>
              </a:rPr>
              <a:t>Spelling Words – November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Week 1 </a:t>
            </a:r>
            <a:r>
              <a:rPr lang="en-GB" sz="1700" b="1" dirty="0">
                <a:latin typeface="Comic Sans MS" panose="030F0702030302020204" pitchFamily="66" charset="0"/>
              </a:rPr>
              <a:t>(h)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had		hat		him		hit	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Common Words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we		he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__________________________________</a:t>
            </a:r>
          </a:p>
          <a:p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Week 2 </a:t>
            </a:r>
            <a:r>
              <a:rPr lang="en-GB" sz="1700" b="1" dirty="0">
                <a:latin typeface="Comic Sans MS" panose="030F0702030302020204" pitchFamily="66" charset="0"/>
              </a:rPr>
              <a:t>(l)</a:t>
            </a:r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dirty="0">
                <a:latin typeface="Comic Sans MS" panose="030F0702030302020204" pitchFamily="66" charset="0"/>
              </a:rPr>
              <a:t>lap		log		let		land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 </a:t>
            </a:r>
          </a:p>
          <a:p>
            <a:r>
              <a:rPr lang="en-GB" sz="1700" u="sng" dirty="0">
                <a:latin typeface="Comic Sans MS" panose="030F0702030302020204" pitchFamily="66" charset="0"/>
              </a:rPr>
              <a:t>Common Words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for		on		of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__________________________________</a:t>
            </a:r>
          </a:p>
          <a:p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Week 3 </a:t>
            </a:r>
            <a:r>
              <a:rPr lang="en-GB" sz="1700" b="1" dirty="0">
                <a:latin typeface="Comic Sans MS" panose="030F0702030302020204" pitchFamily="66" charset="0"/>
              </a:rPr>
              <a:t>(f)</a:t>
            </a:r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dirty="0">
                <a:latin typeface="Comic Sans MS" panose="030F0702030302020204" pitchFamily="66" charset="0"/>
              </a:rPr>
              <a:t>fan		fit		far		fun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Common Words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my		can		ask</a:t>
            </a:r>
          </a:p>
        </p:txBody>
      </p:sp>
    </p:spTree>
    <p:extLst>
      <p:ext uri="{BB962C8B-B14F-4D97-AF65-F5344CB8AC3E}">
        <p14:creationId xmlns:p14="http://schemas.microsoft.com/office/powerpoint/2010/main" val="2902771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416</TotalTime>
  <Words>336</Words>
  <Application>Microsoft Office PowerPoint</Application>
  <PresentationFormat>A4 Paper (210x297 mm)</PresentationFormat>
  <Paragraphs>66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Maiandra GD</vt:lpstr>
      <vt:lpstr>Office Theme</vt:lpstr>
      <vt:lpstr>PowerPoint Presentation</vt:lpstr>
      <vt:lpstr>PowerPoint Presentation</vt:lpstr>
      <vt:lpstr>PowerPoint Presentation</vt:lpstr>
    </vt:vector>
  </TitlesOfParts>
  <Company>EAC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EAC</dc:creator>
  <cp:lastModifiedBy>Allison Ferguson</cp:lastModifiedBy>
  <cp:revision>27</cp:revision>
  <cp:lastPrinted>2023-11-24T11:18:33Z</cp:lastPrinted>
  <dcterms:created xsi:type="dcterms:W3CDTF">2023-10-13T10:36:56Z</dcterms:created>
  <dcterms:modified xsi:type="dcterms:W3CDTF">2026-02-05T11:34:16Z</dcterms:modified>
</cp:coreProperties>
</file>