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1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70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31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36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52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67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64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70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128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954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714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70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9D5C2-0D13-46FB-89F5-D83424E6AA9E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24CF9-449D-409C-9844-F523F138F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1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B5C058B-E63B-6142-EFEF-4EA0C5D07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86" y="450678"/>
            <a:ext cx="4870914" cy="5956644"/>
          </a:xfrm>
          <a:prstGeom prst="rect">
            <a:avLst/>
          </a:prstGeom>
        </p:spPr>
      </p:pic>
      <p:pic>
        <p:nvPicPr>
          <p:cNvPr id="3" name="Picture 2" descr="A poster with text and a person and a child&#10;&#10;Description automatically generated">
            <a:extLst>
              <a:ext uri="{FF2B5EF4-FFF2-40B4-BE49-F238E27FC236}">
                <a16:creationId xmlns:a16="http://schemas.microsoft.com/office/drawing/2014/main" id="{0D18039F-A881-149D-7043-A4C3A3F022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69789"/>
            <a:ext cx="4786205" cy="631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234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5411</TotalTime>
  <Words>0</Words>
  <Application>Microsoft Macintosh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Ferguson</dc:creator>
  <cp:lastModifiedBy>Allison Ferguson</cp:lastModifiedBy>
  <cp:revision>2</cp:revision>
  <dcterms:created xsi:type="dcterms:W3CDTF">2023-01-18T16:23:20Z</dcterms:created>
  <dcterms:modified xsi:type="dcterms:W3CDTF">2026-01-07T10:19:19Z</dcterms:modified>
</cp:coreProperties>
</file>