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2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440" y="3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296-2205-4D65-916C-925E7F085216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2CF-63CD-4078-928D-75662D98DB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3622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296-2205-4D65-916C-925E7F085216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2CF-63CD-4078-928D-75662D98DB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1475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296-2205-4D65-916C-925E7F085216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2CF-63CD-4078-928D-75662D98DB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956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296-2205-4D65-916C-925E7F085216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2CF-63CD-4078-928D-75662D98DB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8378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296-2205-4D65-916C-925E7F085216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2CF-63CD-4078-928D-75662D98DB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6724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296-2205-4D65-916C-925E7F085216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2CF-63CD-4078-928D-75662D98DB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1373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296-2205-4D65-916C-925E7F085216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2CF-63CD-4078-928D-75662D98DB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8524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296-2205-4D65-916C-925E7F085216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2CF-63CD-4078-928D-75662D98DB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7593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296-2205-4D65-916C-925E7F085216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2CF-63CD-4078-928D-75662D98DB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698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296-2205-4D65-916C-925E7F085216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2CF-63CD-4078-928D-75662D98DB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3089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296-2205-4D65-916C-925E7F085216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2CF-63CD-4078-928D-75662D98DB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2467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93F296-2205-4D65-916C-925E7F085216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3BA2CF-63CD-4078-928D-75662D98DB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7040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1"/>
          <p:cNvSpPr txBox="1"/>
          <p:nvPr/>
        </p:nvSpPr>
        <p:spPr>
          <a:xfrm>
            <a:off x="367645" y="218976"/>
            <a:ext cx="9263947" cy="1402433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800"/>
              </a:spcAft>
            </a:pPr>
            <a:r>
              <a:rPr lang="en-GB" sz="2000" b="1" u="sng" dirty="0" err="1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Lochnorris</a:t>
            </a:r>
            <a:r>
              <a:rPr lang="en-GB" sz="2000" b="1" u="sng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Primary</a:t>
            </a:r>
            <a:endParaRPr lang="en-GB" sz="1600" b="1" dirty="0">
              <a:solidFill>
                <a:srgbClr val="7030A0"/>
              </a:solidFill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endParaRPr lang="en-GB" sz="1600" b="1" dirty="0">
              <a:solidFill>
                <a:srgbClr val="7030A0"/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GB" sz="1600" b="1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Home Learning 				Month:	January				Class: P2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GB" sz="1400" b="1" dirty="0">
                <a:solidFill>
                  <a:srgbClr val="7030A0"/>
                </a:solidFill>
                <a:effectLst/>
                <a:latin typeface="Maiandra GD" panose="020E0502030308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Picture 12" descr="C:\Users\ODriscollC\Pictures\Saved Pictures\Lochnorris Primary School logo (Colour) (1)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8448" y="218977"/>
            <a:ext cx="714375" cy="81661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72144"/>
              </p:ext>
            </p:extLst>
          </p:nvPr>
        </p:nvGraphicFramePr>
        <p:xfrm>
          <a:off x="681038" y="1621410"/>
          <a:ext cx="8950554" cy="49170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83315">
                  <a:extLst>
                    <a:ext uri="{9D8B030D-6E8A-4147-A177-3AD203B41FA5}">
                      <a16:colId xmlns:a16="http://schemas.microsoft.com/office/drawing/2014/main" val="2305190981"/>
                    </a:ext>
                  </a:extLst>
                </a:gridCol>
                <a:gridCol w="2983315">
                  <a:extLst>
                    <a:ext uri="{9D8B030D-6E8A-4147-A177-3AD203B41FA5}">
                      <a16:colId xmlns:a16="http://schemas.microsoft.com/office/drawing/2014/main" val="567968583"/>
                    </a:ext>
                  </a:extLst>
                </a:gridCol>
                <a:gridCol w="2983924">
                  <a:extLst>
                    <a:ext uri="{9D8B030D-6E8A-4147-A177-3AD203B41FA5}">
                      <a16:colId xmlns:a16="http://schemas.microsoft.com/office/drawing/2014/main" val="1852431497"/>
                    </a:ext>
                  </a:extLst>
                </a:gridCol>
              </a:tblGrid>
              <a:tr h="1569073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u="sng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Spelling</a:t>
                      </a: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Use the January spelling</a:t>
                      </a:r>
                      <a:r>
                        <a:rPr lang="en-GB" sz="1800" b="0" baseline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 menu tasks to practise your spelling each week.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09" marR="6290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u="sng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Reading</a:t>
                      </a: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b="0" u="none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Log</a:t>
                      </a:r>
                      <a:r>
                        <a:rPr lang="en-GB" sz="1800" b="0" u="none" baseline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 into Bug Club and read one book per week.</a:t>
                      </a: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09" marR="6290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u="sng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Numeracy</a:t>
                      </a: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b="0" u="none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Log onto </a:t>
                      </a:r>
                      <a:r>
                        <a:rPr lang="en-GB" sz="1800" b="0" u="none" dirty="0" err="1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Numbots</a:t>
                      </a:r>
                      <a:r>
                        <a:rPr lang="en-GB" sz="1800" b="0" u="none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 and see if you can get to a new level.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09" marR="6290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1387662"/>
                  </a:ext>
                </a:extLst>
              </a:tr>
              <a:tr h="1702028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u="sng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Health &amp; Well-being</a:t>
                      </a: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b="0" u="none" baseline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With and adult, go outside and take some pictures of different signs of winter</a:t>
                      </a:r>
                      <a:endParaRPr lang="en-GB" sz="1800" b="0" u="none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L="62909" marR="6290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Art</a:t>
                      </a: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b="0" u="none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Draw a winter scene.</a:t>
                      </a:r>
                      <a:r>
                        <a:rPr lang="en-GB" sz="1800" b="0" u="none" baseline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 Use different images as inspiration or follow Art Hub for Kids</a:t>
                      </a:r>
                      <a:endParaRPr lang="en-GB" sz="1800" b="0" u="none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L="62909" marR="6290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Reading</a:t>
                      </a: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b="0" u="none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Read a book with</a:t>
                      </a:r>
                      <a:r>
                        <a:rPr lang="en-GB" sz="1800" b="0" u="none" baseline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 someone at home. Who was your favourite character? Draw and label them. </a:t>
                      </a:r>
                      <a:endParaRPr lang="en-GB" sz="1800" b="0" u="none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L="62909" marR="6290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7299883"/>
                  </a:ext>
                </a:extLst>
              </a:tr>
              <a:tr h="1548597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r>
                        <a:rPr lang="en-GB" sz="1800" u="sng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Spelling</a:t>
                      </a: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endParaRPr lang="en-GB" sz="1800" b="0" u="none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b="0" u="none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Try some games on </a:t>
                      </a:r>
                      <a:r>
                        <a:rPr lang="en-GB" sz="1800" b="0" u="none" dirty="0" err="1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phonicsandstuff.com</a:t>
                      </a:r>
                      <a:r>
                        <a:rPr lang="en-GB" sz="1800" b="0" u="none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 </a:t>
                      </a:r>
                    </a:p>
                  </a:txBody>
                  <a:tcPr marL="62909" marR="6290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Topic</a:t>
                      </a: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b="0" u="none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Our</a:t>
                      </a:r>
                      <a:r>
                        <a:rPr lang="en-GB" sz="1800" b="0" u="none" baseline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 new topic is The Caribbean. Find out some information about one of the islands.</a:t>
                      </a:r>
                      <a:endParaRPr lang="en-GB" sz="1800" b="0" u="none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L="62909" marR="6290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Music and Poetry</a:t>
                      </a: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endParaRPr lang="en-GB" sz="1800" b="0" u="none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b="0" u="none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Practise your Scots Poem and song at home.</a:t>
                      </a:r>
                    </a:p>
                  </a:txBody>
                  <a:tcPr marL="62909" marR="6290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97780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2036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953000" y="97373"/>
            <a:ext cx="4792344" cy="63709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700" b="1" u="sng" dirty="0">
                <a:latin typeface="Comic Sans MS" panose="030F0702030302020204" pitchFamily="66" charset="0"/>
              </a:rPr>
              <a:t>Spelling Words – November</a:t>
            </a:r>
          </a:p>
          <a:p>
            <a:endParaRPr lang="en-GB" sz="1700" dirty="0">
              <a:latin typeface="Comic Sans MS" panose="030F0702030302020204" pitchFamily="66" charset="0"/>
            </a:endParaRPr>
          </a:p>
          <a:p>
            <a:r>
              <a:rPr lang="en-GB" sz="1700" u="sng" dirty="0">
                <a:latin typeface="Comic Sans MS" panose="030F0702030302020204" pitchFamily="66" charset="0"/>
              </a:rPr>
              <a:t>Week 1 – 12.01.26</a:t>
            </a:r>
            <a:r>
              <a:rPr lang="en-GB" sz="1700" b="1" dirty="0">
                <a:latin typeface="Comic Sans MS" panose="030F0702030302020204" pitchFamily="66" charset="0"/>
              </a:rPr>
              <a:t> (</a:t>
            </a:r>
            <a:r>
              <a:rPr lang="en-GB" sz="1700" b="1" dirty="0" err="1">
                <a:latin typeface="Comic Sans MS" panose="030F0702030302020204" pitchFamily="66" charset="0"/>
              </a:rPr>
              <a:t>igh</a:t>
            </a:r>
            <a:r>
              <a:rPr lang="en-GB" sz="1700" b="1" dirty="0">
                <a:latin typeface="Comic Sans MS" panose="030F0702030302020204" pitchFamily="66" charset="0"/>
              </a:rPr>
              <a:t> recap)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light	fight	sight	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night	tight	bright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	</a:t>
            </a:r>
          </a:p>
          <a:p>
            <a:r>
              <a:rPr lang="en-GB" sz="1700" u="sng" dirty="0">
                <a:latin typeface="Comic Sans MS" panose="030F0702030302020204" pitchFamily="66" charset="0"/>
              </a:rPr>
              <a:t>Common Words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don’t	can’t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__________________________________</a:t>
            </a:r>
          </a:p>
          <a:p>
            <a:endParaRPr lang="en-GB" sz="1700" u="sng" dirty="0">
              <a:latin typeface="Comic Sans MS" panose="030F0702030302020204" pitchFamily="66" charset="0"/>
            </a:endParaRPr>
          </a:p>
          <a:p>
            <a:r>
              <a:rPr lang="en-GB" sz="1700" u="sng" dirty="0">
                <a:latin typeface="Comic Sans MS" panose="030F0702030302020204" pitchFamily="66" charset="0"/>
              </a:rPr>
              <a:t>Week 2 – 19.01.26</a:t>
            </a:r>
            <a:r>
              <a:rPr lang="en-GB" sz="1700" dirty="0">
                <a:latin typeface="Comic Sans MS" panose="030F0702030302020204" pitchFamily="66" charset="0"/>
              </a:rPr>
              <a:t> </a:t>
            </a:r>
            <a:r>
              <a:rPr lang="en-GB" sz="1700" b="1" dirty="0">
                <a:latin typeface="Comic Sans MS" panose="030F0702030302020204" pitchFamily="66" charset="0"/>
              </a:rPr>
              <a:t>(y as in fly)</a:t>
            </a:r>
            <a:endParaRPr lang="en-GB" sz="1700" u="sng" dirty="0">
              <a:latin typeface="Comic Sans MS" panose="030F0702030302020204" pitchFamily="66" charset="0"/>
            </a:endParaRPr>
          </a:p>
          <a:p>
            <a:r>
              <a:rPr lang="en-GB" sz="1700" dirty="0">
                <a:latin typeface="Comic Sans MS" panose="030F0702030302020204" pitchFamily="66" charset="0"/>
              </a:rPr>
              <a:t>dry		spy		sky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shy		flying	fry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 </a:t>
            </a:r>
          </a:p>
          <a:p>
            <a:r>
              <a:rPr lang="en-GB" sz="1700" u="sng" dirty="0">
                <a:latin typeface="Comic Sans MS" panose="030F0702030302020204" pitchFamily="66" charset="0"/>
              </a:rPr>
              <a:t>Common Words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fly		try		why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__________________________________</a:t>
            </a:r>
          </a:p>
          <a:p>
            <a:endParaRPr lang="en-GB" sz="1700" u="sng" dirty="0">
              <a:latin typeface="Comic Sans MS" panose="030F0702030302020204" pitchFamily="66" charset="0"/>
            </a:endParaRPr>
          </a:p>
          <a:p>
            <a:r>
              <a:rPr lang="en-GB" sz="1700" u="sng" dirty="0">
                <a:latin typeface="Comic Sans MS" panose="030F0702030302020204" pitchFamily="66" charset="0"/>
              </a:rPr>
              <a:t>Week 3 – 26.01.26</a:t>
            </a:r>
            <a:r>
              <a:rPr lang="en-GB" sz="1700" dirty="0">
                <a:latin typeface="Comic Sans MS" panose="030F0702030302020204" pitchFamily="66" charset="0"/>
              </a:rPr>
              <a:t> </a:t>
            </a:r>
            <a:r>
              <a:rPr lang="en-GB" sz="1700" b="1" dirty="0">
                <a:latin typeface="Comic Sans MS" panose="030F0702030302020204" pitchFamily="66" charset="0"/>
              </a:rPr>
              <a:t>(</a:t>
            </a:r>
            <a:r>
              <a:rPr lang="en-GB" sz="1700" b="1" dirty="0" err="1">
                <a:latin typeface="Comic Sans MS" panose="030F0702030302020204" pitchFamily="66" charset="0"/>
              </a:rPr>
              <a:t>i_e</a:t>
            </a:r>
            <a:r>
              <a:rPr lang="en-GB" sz="1700" b="1" dirty="0">
                <a:latin typeface="Comic Sans MS" panose="030F0702030302020204" pitchFamily="66" charset="0"/>
              </a:rPr>
              <a:t>)</a:t>
            </a:r>
            <a:endParaRPr lang="en-GB" sz="1700" u="sng" dirty="0">
              <a:latin typeface="Comic Sans MS" panose="030F0702030302020204" pitchFamily="66" charset="0"/>
            </a:endParaRPr>
          </a:p>
          <a:p>
            <a:r>
              <a:rPr lang="en-GB" sz="1700" dirty="0">
                <a:latin typeface="Comic Sans MS" panose="030F0702030302020204" pitchFamily="66" charset="0"/>
              </a:rPr>
              <a:t>five		bike		line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side		hide		like</a:t>
            </a:r>
          </a:p>
          <a:p>
            <a:endParaRPr lang="en-GB" sz="1700" dirty="0">
              <a:latin typeface="Comic Sans MS" panose="030F0702030302020204" pitchFamily="66" charset="0"/>
            </a:endParaRPr>
          </a:p>
          <a:p>
            <a:r>
              <a:rPr lang="en-GB" sz="1700" u="sng" dirty="0">
                <a:latin typeface="Comic Sans MS" panose="030F0702030302020204" pitchFamily="66" charset="0"/>
              </a:rPr>
              <a:t>Common Words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time		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C1CED7F-958B-05C9-ABB6-1EA5EB3AE0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143" y="318142"/>
            <a:ext cx="4230750" cy="6108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1266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F845C7-176B-5FA1-2B02-8CF87A1DD0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5305395-CE6E-1884-A8B2-32F3BFE3BD68}"/>
              </a:ext>
            </a:extLst>
          </p:cNvPr>
          <p:cNvSpPr txBox="1"/>
          <p:nvPr/>
        </p:nvSpPr>
        <p:spPr>
          <a:xfrm>
            <a:off x="4953000" y="107533"/>
            <a:ext cx="4792344" cy="63709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700" b="1" u="sng" dirty="0">
                <a:latin typeface="Comic Sans MS" panose="030F0702030302020204" pitchFamily="66" charset="0"/>
              </a:rPr>
              <a:t>Spelling Words – November</a:t>
            </a:r>
          </a:p>
          <a:p>
            <a:endParaRPr lang="en-GB" sz="1700" dirty="0">
              <a:latin typeface="Comic Sans MS" panose="030F0702030302020204" pitchFamily="66" charset="0"/>
            </a:endParaRPr>
          </a:p>
          <a:p>
            <a:r>
              <a:rPr lang="en-GB" sz="1700" u="sng" dirty="0">
                <a:latin typeface="Comic Sans MS" panose="030F0702030302020204" pitchFamily="66" charset="0"/>
              </a:rPr>
              <a:t>Week 1 – 12.01.26</a:t>
            </a:r>
            <a:r>
              <a:rPr lang="en-GB" sz="1700" dirty="0">
                <a:latin typeface="Comic Sans MS" panose="030F0702030302020204" pitchFamily="66" charset="0"/>
              </a:rPr>
              <a:t> </a:t>
            </a:r>
            <a:r>
              <a:rPr lang="en-GB" sz="1700" b="1" dirty="0">
                <a:latin typeface="Comic Sans MS" panose="030F0702030302020204" pitchFamily="66" charset="0"/>
              </a:rPr>
              <a:t>(</a:t>
            </a:r>
            <a:r>
              <a:rPr lang="en-GB" sz="1700" b="1" dirty="0" err="1">
                <a:latin typeface="Comic Sans MS" panose="030F0702030302020204" pitchFamily="66" charset="0"/>
              </a:rPr>
              <a:t>ee</a:t>
            </a:r>
            <a:r>
              <a:rPr lang="en-GB" sz="1700" b="1" dirty="0">
                <a:latin typeface="Comic Sans MS" panose="030F0702030302020204" pitchFamily="66" charset="0"/>
              </a:rPr>
              <a:t>)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seen		bee		tree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sheep	green	deep	</a:t>
            </a:r>
          </a:p>
          <a:p>
            <a:endParaRPr lang="en-GB" sz="1700" dirty="0">
              <a:latin typeface="Comic Sans MS" panose="030F0702030302020204" pitchFamily="66" charset="0"/>
            </a:endParaRPr>
          </a:p>
          <a:p>
            <a:r>
              <a:rPr lang="en-GB" sz="1700" u="sng" dirty="0">
                <a:latin typeface="Comic Sans MS" panose="030F0702030302020204" pitchFamily="66" charset="0"/>
              </a:rPr>
              <a:t>Common Words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see		keep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__________________________________</a:t>
            </a:r>
          </a:p>
          <a:p>
            <a:endParaRPr lang="en-GB" sz="1700" u="sng" dirty="0">
              <a:latin typeface="Comic Sans MS" panose="030F0702030302020204" pitchFamily="66" charset="0"/>
            </a:endParaRPr>
          </a:p>
          <a:p>
            <a:r>
              <a:rPr lang="en-GB" sz="1700" u="sng" dirty="0">
                <a:latin typeface="Comic Sans MS" panose="030F0702030302020204" pitchFamily="66" charset="0"/>
              </a:rPr>
              <a:t>Week 2 – 19.01.26</a:t>
            </a:r>
            <a:r>
              <a:rPr lang="en-GB" sz="1700" dirty="0">
                <a:latin typeface="Comic Sans MS" panose="030F0702030302020204" pitchFamily="66" charset="0"/>
              </a:rPr>
              <a:t> </a:t>
            </a:r>
            <a:r>
              <a:rPr lang="en-GB" sz="1700" b="1" dirty="0">
                <a:latin typeface="Comic Sans MS" panose="030F0702030302020204" pitchFamily="66" charset="0"/>
              </a:rPr>
              <a:t>(</a:t>
            </a:r>
            <a:r>
              <a:rPr lang="en-GB" sz="1700" b="1" dirty="0" err="1">
                <a:latin typeface="Comic Sans MS" panose="030F0702030302020204" pitchFamily="66" charset="0"/>
              </a:rPr>
              <a:t>oo</a:t>
            </a:r>
            <a:r>
              <a:rPr lang="en-GB" sz="1700" b="1" dirty="0">
                <a:latin typeface="Comic Sans MS" panose="030F0702030302020204" pitchFamily="66" charset="0"/>
              </a:rPr>
              <a:t>)</a:t>
            </a:r>
            <a:endParaRPr lang="en-GB" sz="1700" u="sng" dirty="0">
              <a:latin typeface="Comic Sans MS" panose="030F0702030302020204" pitchFamily="66" charset="0"/>
            </a:endParaRPr>
          </a:p>
          <a:p>
            <a:r>
              <a:rPr lang="en-GB" sz="1700" dirty="0">
                <a:latin typeface="Comic Sans MS" panose="030F0702030302020204" pitchFamily="66" charset="0"/>
              </a:rPr>
              <a:t>book	cook		moon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spoon	pool		cool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 </a:t>
            </a:r>
          </a:p>
          <a:p>
            <a:r>
              <a:rPr lang="en-GB" sz="1700" u="sng" dirty="0">
                <a:latin typeface="Comic Sans MS" panose="030F0702030302020204" pitchFamily="66" charset="0"/>
              </a:rPr>
              <a:t>Common Words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look		come	some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__________________________________</a:t>
            </a:r>
          </a:p>
          <a:p>
            <a:endParaRPr lang="en-GB" sz="1700" u="sng" dirty="0">
              <a:latin typeface="Comic Sans MS" panose="030F0702030302020204" pitchFamily="66" charset="0"/>
            </a:endParaRPr>
          </a:p>
          <a:p>
            <a:r>
              <a:rPr lang="en-GB" sz="1700" u="sng" dirty="0">
                <a:latin typeface="Comic Sans MS" panose="030F0702030302020204" pitchFamily="66" charset="0"/>
              </a:rPr>
              <a:t>Week 3 – 26.01.26</a:t>
            </a:r>
            <a:r>
              <a:rPr lang="en-GB" sz="1700" dirty="0">
                <a:latin typeface="Comic Sans MS" panose="030F0702030302020204" pitchFamily="66" charset="0"/>
              </a:rPr>
              <a:t> </a:t>
            </a:r>
            <a:r>
              <a:rPr lang="en-GB" sz="1700" b="1" dirty="0">
                <a:latin typeface="Comic Sans MS" panose="030F0702030302020204" pitchFamily="66" charset="0"/>
              </a:rPr>
              <a:t>(ck)</a:t>
            </a:r>
            <a:endParaRPr lang="en-GB" sz="1700" u="sng" dirty="0">
              <a:latin typeface="Comic Sans MS" panose="030F0702030302020204" pitchFamily="66" charset="0"/>
            </a:endParaRPr>
          </a:p>
          <a:p>
            <a:r>
              <a:rPr lang="en-GB" sz="1700" dirty="0">
                <a:latin typeface="Comic Sans MS" panose="030F0702030302020204" pitchFamily="66" charset="0"/>
              </a:rPr>
              <a:t>back	pack		sick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pick		neck	stick</a:t>
            </a:r>
          </a:p>
          <a:p>
            <a:endParaRPr lang="en-GB" sz="1700" dirty="0">
              <a:latin typeface="Comic Sans MS" panose="030F0702030302020204" pitchFamily="66" charset="0"/>
            </a:endParaRPr>
          </a:p>
          <a:p>
            <a:r>
              <a:rPr lang="en-GB" sz="1700" u="sng" dirty="0">
                <a:latin typeface="Comic Sans MS" panose="030F0702030302020204" pitchFamily="66" charset="0"/>
              </a:rPr>
              <a:t>Common Words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got 		if		came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B83EEF8-7565-65F7-2103-003E6D4349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143" y="318142"/>
            <a:ext cx="4230750" cy="6108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15697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337</TotalTime>
  <Words>335</Words>
  <Application>Microsoft Macintosh PowerPoint</Application>
  <PresentationFormat>A4 Paper (210x297 mm)</PresentationFormat>
  <Paragraphs>72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Comic Sans MS</vt:lpstr>
      <vt:lpstr>Maiandra GD</vt:lpstr>
      <vt:lpstr>Office Theme</vt:lpstr>
      <vt:lpstr>PowerPoint Presentation</vt:lpstr>
      <vt:lpstr>PowerPoint Presentation</vt:lpstr>
      <vt:lpstr>PowerPoint Presentation</vt:lpstr>
    </vt:vector>
  </TitlesOfParts>
  <Company>EAC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EAC</dc:creator>
  <cp:lastModifiedBy>Allison Ferguson</cp:lastModifiedBy>
  <cp:revision>23</cp:revision>
  <cp:lastPrinted>2023-11-24T11:18:33Z</cp:lastPrinted>
  <dcterms:created xsi:type="dcterms:W3CDTF">2023-10-13T10:36:56Z</dcterms:created>
  <dcterms:modified xsi:type="dcterms:W3CDTF">2026-01-07T10:34:42Z</dcterms:modified>
</cp:coreProperties>
</file>