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7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69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0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6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3F296-2205-4D65-916C-925E7F085216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2CF-63CD-4078-928D-75662D98D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"/>
          <p:cNvSpPr txBox="1"/>
          <p:nvPr/>
        </p:nvSpPr>
        <p:spPr>
          <a:xfrm>
            <a:off x="367645" y="218976"/>
            <a:ext cx="9263947" cy="1402433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GB" sz="2000" b="1" u="sng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Lochnorris</a:t>
            </a:r>
            <a:r>
              <a:rPr lang="en-GB" sz="2000" b="1" u="sng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Primary</a:t>
            </a:r>
            <a:endParaRPr lang="en-GB" sz="1600" b="1" dirty="0">
              <a:solidFill>
                <a:srgbClr val="7030A0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1600" b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6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Home Learning 				Month:	October				Class: P2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b="1" dirty="0">
                <a:solidFill>
                  <a:srgbClr val="7030A0"/>
                </a:solidFill>
                <a:effectLst/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C:\Users\ODriscollC\Pictures\Saved Pictures\Lochnorris Primary School logo (Colour)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48" y="218977"/>
            <a:ext cx="714375" cy="8166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944559"/>
              </p:ext>
            </p:extLst>
          </p:nvPr>
        </p:nvGraphicFramePr>
        <p:xfrm>
          <a:off x="681038" y="1621410"/>
          <a:ext cx="8950554" cy="4819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3315">
                  <a:extLst>
                    <a:ext uri="{9D8B030D-6E8A-4147-A177-3AD203B41FA5}">
                      <a16:colId xmlns:a16="http://schemas.microsoft.com/office/drawing/2014/main" val="2305190981"/>
                    </a:ext>
                  </a:extLst>
                </a:gridCol>
                <a:gridCol w="2983315">
                  <a:extLst>
                    <a:ext uri="{9D8B030D-6E8A-4147-A177-3AD203B41FA5}">
                      <a16:colId xmlns:a16="http://schemas.microsoft.com/office/drawing/2014/main" val="567968583"/>
                    </a:ext>
                  </a:extLst>
                </a:gridCol>
                <a:gridCol w="2983924">
                  <a:extLst>
                    <a:ext uri="{9D8B030D-6E8A-4147-A177-3AD203B41FA5}">
                      <a16:colId xmlns:a16="http://schemas.microsoft.com/office/drawing/2014/main" val="1852431497"/>
                    </a:ext>
                  </a:extLst>
                </a:gridCol>
              </a:tblGrid>
              <a:tr h="1569073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Spelling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Use the September spelling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menu tasks to practise your spelling each week.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Log</a:t>
                      </a: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into Bug Club and read one book per week.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Play games on </a:t>
                      </a:r>
                      <a:r>
                        <a:rPr lang="en-GB" sz="1800" b="0" u="none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Topmarks</a:t>
                      </a: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 to play Coconut Odd and Even game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387662"/>
                  </a:ext>
                </a:extLst>
              </a:tr>
              <a:tr h="170202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Handwriting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800" b="0" u="none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Practise your letter formation using the worksheet provided.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Art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Draw a picture of you in your Halloween costume or carve a pumpkin with an adult.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Reading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Bring in your favourite book from home and tell the class all about it.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99883"/>
                  </a:ext>
                </a:extLst>
              </a:tr>
              <a:tr h="1548597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r>
                        <a:rPr lang="en-GB" sz="1800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Order these numbers from smallest to biggest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5   7   1   13  21  9   15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Design your own Superhero and give them a name.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Numeracy</a:t>
                      </a: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en-GB" sz="1800" b="0" u="none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GB" sz="1800" b="0" u="none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Practise your number bonds to 10</a:t>
                      </a:r>
                    </a:p>
                  </a:txBody>
                  <a:tcPr marL="62909" marR="6290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77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20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92513" y="117693"/>
            <a:ext cx="4792344" cy="6370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October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1 - 06.10.25</a:t>
            </a:r>
            <a:r>
              <a:rPr lang="en-GB" sz="1700" b="1" dirty="0">
                <a:latin typeface="Comic Sans MS" panose="030F0702030302020204" pitchFamily="66" charset="0"/>
              </a:rPr>
              <a:t> (y)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funny	happy	bunny	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baby	carry	sunny	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any		only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2 - 20.10.25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(ss)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dress	grass	boss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class	kiss		mess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I’m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3 - 27.10.15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ll</a:t>
            </a:r>
            <a:r>
              <a:rPr lang="en-GB" sz="1700" b="1" dirty="0">
                <a:latin typeface="Comic Sans MS" panose="030F0702030302020204" pitchFamily="66" charset="0"/>
              </a:rPr>
              <a:t>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tell		well		bell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fell		sell		hill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call		small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27F437-83B9-660F-60F1-FB8AC1734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195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845C7-176B-5FA1-2B02-8CF87A1DD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305395-CE6E-1884-A8B2-32F3BFE3BD68}"/>
              </a:ext>
            </a:extLst>
          </p:cNvPr>
          <p:cNvSpPr txBox="1"/>
          <p:nvPr/>
        </p:nvSpPr>
        <p:spPr>
          <a:xfrm>
            <a:off x="4892513" y="117693"/>
            <a:ext cx="4792344" cy="6370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u="sng" dirty="0">
                <a:latin typeface="Comic Sans MS" panose="030F0702030302020204" pitchFamily="66" charset="0"/>
              </a:rPr>
              <a:t>Spelling Words – October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1 - 06.10.25</a:t>
            </a:r>
            <a:r>
              <a:rPr lang="en-GB" sz="1700" b="1" dirty="0">
                <a:latin typeface="Comic Sans MS" panose="030F0702030302020204" pitchFamily="66" charset="0"/>
              </a:rPr>
              <a:t> (j, v, y)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jug		jam		van		vet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yes		yum	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us		have	you		was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2 - 20.10.25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(z, </a:t>
            </a:r>
            <a:r>
              <a:rPr lang="en-GB" sz="1700" b="1" dirty="0" err="1">
                <a:latin typeface="Comic Sans MS" panose="030F0702030302020204" pitchFamily="66" charset="0"/>
              </a:rPr>
              <a:t>qu</a:t>
            </a:r>
            <a:r>
              <a:rPr lang="en-GB" sz="1700" b="1" dirty="0">
                <a:latin typeface="Comic Sans MS" panose="030F0702030302020204" pitchFamily="66" charset="0"/>
              </a:rPr>
              <a:t>, x)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zip		zap		quit		queen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fox		box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him 		to		do		so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__________________________________</a:t>
            </a:r>
          </a:p>
          <a:p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Week 3 - 27.10.15</a:t>
            </a:r>
            <a:r>
              <a:rPr lang="en-GB" sz="1700" dirty="0">
                <a:latin typeface="Comic Sans MS" panose="030F0702030302020204" pitchFamily="66" charset="0"/>
              </a:rPr>
              <a:t> </a:t>
            </a:r>
            <a:r>
              <a:rPr lang="en-GB" sz="1700" b="1" dirty="0">
                <a:latin typeface="Comic Sans MS" panose="030F0702030302020204" pitchFamily="66" charset="0"/>
              </a:rPr>
              <a:t>(</a:t>
            </a:r>
            <a:r>
              <a:rPr lang="en-GB" sz="1700" b="1" dirty="0" err="1">
                <a:latin typeface="Comic Sans MS" panose="030F0702030302020204" pitchFamily="66" charset="0"/>
              </a:rPr>
              <a:t>sh</a:t>
            </a:r>
            <a:r>
              <a:rPr lang="en-GB" sz="1700" b="1" dirty="0">
                <a:latin typeface="Comic Sans MS" panose="030F0702030302020204" pitchFamily="66" charset="0"/>
              </a:rPr>
              <a:t>)</a:t>
            </a:r>
            <a:endParaRPr lang="en-GB" sz="1700" u="sng" dirty="0">
              <a:latin typeface="Comic Sans MS" panose="030F0702030302020204" pitchFamily="66" charset="0"/>
            </a:endParaRPr>
          </a:p>
          <a:p>
            <a:r>
              <a:rPr lang="en-GB" sz="1700" dirty="0">
                <a:latin typeface="Comic Sans MS" panose="030F0702030302020204" pitchFamily="66" charset="0"/>
              </a:rPr>
              <a:t>ship		shop	fish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wish		dish		shed</a:t>
            </a:r>
          </a:p>
          <a:p>
            <a:endParaRPr lang="en-GB" sz="1700" dirty="0">
              <a:latin typeface="Comic Sans MS" panose="030F0702030302020204" pitchFamily="66" charset="0"/>
            </a:endParaRPr>
          </a:p>
          <a:p>
            <a:r>
              <a:rPr lang="en-GB" sz="1700" u="sng" dirty="0">
                <a:latin typeface="Comic Sans MS" panose="030F0702030302020204" pitchFamily="66" charset="0"/>
              </a:rPr>
              <a:t>Common Words</a:t>
            </a:r>
          </a:p>
          <a:p>
            <a:r>
              <a:rPr lang="en-GB" sz="1700" dirty="0">
                <a:latin typeface="Comic Sans MS" panose="030F0702030302020204" pitchFamily="66" charset="0"/>
              </a:rPr>
              <a:t>go		no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92B3DA-F226-3BD1-0FEC-4A085A085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195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69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</TotalTime>
  <Words>323</Words>
  <Application>Microsoft Office PowerPoint</Application>
  <PresentationFormat>A4 Paper (210x297 mm)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Maiandra GD</vt:lpstr>
      <vt:lpstr>Office Theme</vt:lpstr>
      <vt:lpstr>PowerPoint Presentation</vt:lpstr>
      <vt:lpstr>PowerPoint Presentation</vt:lpstr>
      <vt:lpstr>PowerPoint Presentation</vt:lpstr>
    </vt:vector>
  </TitlesOfParts>
  <Company>EAC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EAC</dc:creator>
  <cp:lastModifiedBy>Allison Ferguson</cp:lastModifiedBy>
  <cp:revision>24</cp:revision>
  <cp:lastPrinted>2025-10-06T11:21:01Z</cp:lastPrinted>
  <dcterms:created xsi:type="dcterms:W3CDTF">2023-10-13T10:36:56Z</dcterms:created>
  <dcterms:modified xsi:type="dcterms:W3CDTF">2025-10-06T11:21:38Z</dcterms:modified>
</cp:coreProperties>
</file>