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3" autoAdjust="0"/>
    <p:restoredTop sz="94660"/>
  </p:normalViewPr>
  <p:slideViewPr>
    <p:cSldViewPr snapToGrid="0">
      <p:cViewPr>
        <p:scale>
          <a:sx n="63" d="100"/>
          <a:sy n="63" d="100"/>
        </p:scale>
        <p:origin x="125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3F296-2205-4D65-916C-925E7F085216}" type="datetimeFigureOut">
              <a:rPr lang="en-GB" smtClean="0"/>
              <a:t>01/09/2025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BA2CF-63CD-4078-928D-75662D98DB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3622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3F296-2205-4D65-916C-925E7F085216}" type="datetimeFigureOut">
              <a:rPr lang="en-GB" smtClean="0"/>
              <a:t>01/09/2025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BA2CF-63CD-4078-928D-75662D98DB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1475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3F296-2205-4D65-916C-925E7F085216}" type="datetimeFigureOut">
              <a:rPr lang="en-GB" smtClean="0"/>
              <a:t>01/09/2025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BA2CF-63CD-4078-928D-75662D98DB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956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3F296-2205-4D65-916C-925E7F085216}" type="datetimeFigureOut">
              <a:rPr lang="en-GB" smtClean="0"/>
              <a:t>01/09/2025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BA2CF-63CD-4078-928D-75662D98DB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8378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3F296-2205-4D65-916C-925E7F085216}" type="datetimeFigureOut">
              <a:rPr lang="en-GB" smtClean="0"/>
              <a:t>01/09/2025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BA2CF-63CD-4078-928D-75662D98DB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6724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3F296-2205-4D65-916C-925E7F085216}" type="datetimeFigureOut">
              <a:rPr lang="en-GB" smtClean="0"/>
              <a:t>01/09/2025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BA2CF-63CD-4078-928D-75662D98DB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1373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3F296-2205-4D65-916C-925E7F085216}" type="datetimeFigureOut">
              <a:rPr lang="en-GB" smtClean="0"/>
              <a:t>01/09/2025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BA2CF-63CD-4078-928D-75662D98DB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8524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3F296-2205-4D65-916C-925E7F085216}" type="datetimeFigureOut">
              <a:rPr lang="en-GB" smtClean="0"/>
              <a:t>01/09/2025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BA2CF-63CD-4078-928D-75662D98DB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7593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3F296-2205-4D65-916C-925E7F085216}" type="datetimeFigureOut">
              <a:rPr lang="en-GB" smtClean="0"/>
              <a:t>01/09/2025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BA2CF-63CD-4078-928D-75662D98DB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1698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3F296-2205-4D65-916C-925E7F085216}" type="datetimeFigureOut">
              <a:rPr lang="en-GB" smtClean="0"/>
              <a:t>01/09/2025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BA2CF-63CD-4078-928D-75662D98DB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3089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3F296-2205-4D65-916C-925E7F085216}" type="datetimeFigureOut">
              <a:rPr lang="en-GB" smtClean="0"/>
              <a:t>01/09/2025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BA2CF-63CD-4078-928D-75662D98DB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2467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93F296-2205-4D65-916C-925E7F085216}" type="datetimeFigureOut">
              <a:rPr lang="en-GB" smtClean="0"/>
              <a:t>01/09/2025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BA2CF-63CD-4078-928D-75662D98DB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7040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1"/>
          <p:cNvSpPr txBox="1"/>
          <p:nvPr/>
        </p:nvSpPr>
        <p:spPr>
          <a:xfrm>
            <a:off x="367645" y="218976"/>
            <a:ext cx="9263947" cy="1402433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800"/>
              </a:spcAft>
            </a:pPr>
            <a:r>
              <a:rPr lang="en-GB" sz="2000" b="1" u="sng" dirty="0" err="1">
                <a:solidFill>
                  <a:srgbClr val="7030A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Lochnorris</a:t>
            </a:r>
            <a:r>
              <a:rPr lang="en-GB" sz="2000" b="1" u="sng" dirty="0">
                <a:solidFill>
                  <a:srgbClr val="7030A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Primary</a:t>
            </a:r>
            <a:endParaRPr lang="en-GB" sz="1600" b="1" dirty="0">
              <a:solidFill>
                <a:srgbClr val="7030A0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endParaRPr lang="en-GB" sz="1600" b="1" dirty="0">
              <a:solidFill>
                <a:srgbClr val="7030A0"/>
              </a:solidFill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GB" sz="1600" b="1" dirty="0">
                <a:solidFill>
                  <a:srgbClr val="7030A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Home Learning 				Month:	September				Class: P2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GB" sz="1400" b="1" dirty="0">
                <a:solidFill>
                  <a:srgbClr val="7030A0"/>
                </a:solidFill>
                <a:effectLst/>
                <a:latin typeface="Maiandra GD" panose="020E0502030308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Picture 12" descr="C:\Users\ODriscollC\Pictures\Saved Pictures\Lochnorris Primary School logo (Colour)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8448" y="218977"/>
            <a:ext cx="714375" cy="81661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9284062"/>
              </p:ext>
            </p:extLst>
          </p:nvPr>
        </p:nvGraphicFramePr>
        <p:xfrm>
          <a:off x="681038" y="1621410"/>
          <a:ext cx="8950554" cy="48196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83315">
                  <a:extLst>
                    <a:ext uri="{9D8B030D-6E8A-4147-A177-3AD203B41FA5}">
                      <a16:colId xmlns:a16="http://schemas.microsoft.com/office/drawing/2014/main" val="2305190981"/>
                    </a:ext>
                  </a:extLst>
                </a:gridCol>
                <a:gridCol w="2983315">
                  <a:extLst>
                    <a:ext uri="{9D8B030D-6E8A-4147-A177-3AD203B41FA5}">
                      <a16:colId xmlns:a16="http://schemas.microsoft.com/office/drawing/2014/main" val="567968583"/>
                    </a:ext>
                  </a:extLst>
                </a:gridCol>
                <a:gridCol w="2983924">
                  <a:extLst>
                    <a:ext uri="{9D8B030D-6E8A-4147-A177-3AD203B41FA5}">
                      <a16:colId xmlns:a16="http://schemas.microsoft.com/office/drawing/2014/main" val="1852431497"/>
                    </a:ext>
                  </a:extLst>
                </a:gridCol>
              </a:tblGrid>
              <a:tr h="1569073"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en-GB" sz="1800" u="sng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Spelling</a:t>
                      </a:r>
                    </a:p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Use the September spelling</a:t>
                      </a:r>
                      <a:r>
                        <a:rPr lang="en-GB" sz="1800" b="0" baseline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menu tasks to practise your spelling each week.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09" marR="629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en-GB" sz="1800" u="sng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Reading</a:t>
                      </a:r>
                    </a:p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en-GB" sz="1800" b="0" u="none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Log</a:t>
                      </a:r>
                      <a:r>
                        <a:rPr lang="en-GB" sz="1800" b="0" u="none" baseline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into Bug Club and read one book per week.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09" marR="629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en-GB" sz="1800" u="sng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Numeracy</a:t>
                      </a:r>
                    </a:p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en-GB" sz="1800" b="0" u="none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Play games on </a:t>
                      </a:r>
                      <a:r>
                        <a:rPr lang="en-GB" sz="1800" b="0" u="none" dirty="0" err="1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Topmarks</a:t>
                      </a:r>
                      <a:r>
                        <a:rPr lang="en-GB" sz="1800" b="0" u="none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to play Place Value Basketball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09" marR="629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1387662"/>
                  </a:ext>
                </a:extLst>
              </a:tr>
              <a:tr h="1702028"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en-GB" sz="1800" u="sng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Health &amp; Well-being</a:t>
                      </a:r>
                    </a:p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en-GB" sz="1800" b="0" u="none" baseline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With and adult, go outside and take some pictures of different signs of autumn.</a:t>
                      </a:r>
                      <a:endParaRPr lang="en-GB" sz="1800" b="0" u="none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62909" marR="629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en-GB" sz="1800" b="1" u="sng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Art</a:t>
                      </a:r>
                    </a:p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en-GB" sz="1800" b="0" u="none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Draw an autumn scene.</a:t>
                      </a:r>
                      <a:r>
                        <a:rPr lang="en-GB" sz="1800" b="0" u="none" baseline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Use different images as inspiration or follow Art Hub for Kids</a:t>
                      </a:r>
                      <a:endParaRPr lang="en-GB" sz="1800" b="0" u="none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62909" marR="629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en-GB" sz="1800" b="1" u="sng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Reading</a:t>
                      </a:r>
                    </a:p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en-GB" sz="1800" b="0" u="none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Draw a picture of a different ending to one of your Bug Club books. </a:t>
                      </a:r>
                    </a:p>
                  </a:txBody>
                  <a:tcPr marL="62909" marR="629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7299883"/>
                  </a:ext>
                </a:extLst>
              </a:tr>
              <a:tr h="1548597"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r>
                        <a:rPr lang="en-GB" sz="1800" u="sng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Maths</a:t>
                      </a:r>
                    </a:p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en-GB" sz="1800" b="0" u="none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Go on a shape hunt around your house. What 2D and 3D shapes can you find?</a:t>
                      </a:r>
                    </a:p>
                  </a:txBody>
                  <a:tcPr marL="62909" marR="629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en-GB" sz="1800" b="1" u="sng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Topic</a:t>
                      </a:r>
                    </a:p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en-GB" sz="1800" b="0" u="none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Our</a:t>
                      </a:r>
                      <a:r>
                        <a:rPr lang="en-GB" sz="1800" b="0" u="none" baseline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new topic is Superheroes. Tell your adult what you have been learning.</a:t>
                      </a:r>
                      <a:endParaRPr lang="en-GB" sz="1800" b="0" u="none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62909" marR="629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en-GB" sz="1800" b="1" u="sng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Numeracy</a:t>
                      </a:r>
                      <a:endParaRPr lang="en-GB" sz="1800" b="0" u="none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en-GB" sz="1800" b="0" u="none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Practise counting n 2s, 5s and 10s to 100.</a:t>
                      </a:r>
                    </a:p>
                  </a:txBody>
                  <a:tcPr marL="62909" marR="629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9778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2036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892513" y="117693"/>
            <a:ext cx="4792344" cy="663258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700" b="1" u="sng" dirty="0">
                <a:latin typeface="Comic Sans MS" panose="030F0702030302020204" pitchFamily="66" charset="0"/>
              </a:rPr>
              <a:t>Spelling Words – September</a:t>
            </a:r>
          </a:p>
          <a:p>
            <a:endParaRPr lang="en-GB" sz="1700" dirty="0">
              <a:latin typeface="Comic Sans MS" panose="030F0702030302020204" pitchFamily="66" charset="0"/>
            </a:endParaRPr>
          </a:p>
          <a:p>
            <a:r>
              <a:rPr lang="en-GB" sz="1700" u="sng" dirty="0">
                <a:latin typeface="Comic Sans MS" panose="030F0702030302020204" pitchFamily="66" charset="0"/>
              </a:rPr>
              <a:t>Week 1</a:t>
            </a:r>
            <a:r>
              <a:rPr lang="en-GB" sz="1700" b="1" dirty="0">
                <a:latin typeface="Comic Sans MS" panose="030F0702030302020204" pitchFamily="66" charset="0"/>
              </a:rPr>
              <a:t> (ng, </a:t>
            </a:r>
            <a:r>
              <a:rPr lang="en-GB" sz="1700" b="1" dirty="0" err="1">
                <a:latin typeface="Comic Sans MS" panose="030F0702030302020204" pitchFamily="66" charset="0"/>
              </a:rPr>
              <a:t>wh</a:t>
            </a:r>
            <a:r>
              <a:rPr lang="en-GB" sz="1700" b="1" dirty="0">
                <a:latin typeface="Comic Sans MS" panose="030F0702030302020204" pitchFamily="66" charset="0"/>
              </a:rPr>
              <a:t> and </a:t>
            </a:r>
            <a:r>
              <a:rPr lang="en-GB" sz="1700" b="1" dirty="0" err="1">
                <a:latin typeface="Comic Sans MS" panose="030F0702030302020204" pitchFamily="66" charset="0"/>
              </a:rPr>
              <a:t>ph</a:t>
            </a:r>
            <a:r>
              <a:rPr lang="en-GB" sz="1700" b="1" dirty="0">
                <a:latin typeface="Comic Sans MS" panose="030F0702030302020204" pitchFamily="66" charset="0"/>
              </a:rPr>
              <a:t> sounds)</a:t>
            </a:r>
            <a:endParaRPr lang="en-GB" sz="1700" dirty="0">
              <a:latin typeface="Comic Sans MS" panose="030F0702030302020204" pitchFamily="66" charset="0"/>
            </a:endParaRPr>
          </a:p>
          <a:p>
            <a:r>
              <a:rPr lang="en-GB" sz="1700" dirty="0">
                <a:latin typeface="Comic Sans MS" panose="030F0702030302020204" pitchFamily="66" charset="0"/>
              </a:rPr>
              <a:t>ring		wheel	phone	</a:t>
            </a:r>
          </a:p>
          <a:p>
            <a:r>
              <a:rPr lang="en-GB" sz="1700" dirty="0">
                <a:latin typeface="Comic Sans MS" panose="030F0702030302020204" pitchFamily="66" charset="0"/>
              </a:rPr>
              <a:t>sing		whip		photo	</a:t>
            </a:r>
          </a:p>
          <a:p>
            <a:endParaRPr lang="en-GB" sz="1700" dirty="0">
              <a:latin typeface="Comic Sans MS" panose="030F0702030302020204" pitchFamily="66" charset="0"/>
            </a:endParaRPr>
          </a:p>
          <a:p>
            <a:r>
              <a:rPr lang="en-GB" sz="1700" u="sng" dirty="0">
                <a:latin typeface="Comic Sans MS" panose="030F0702030302020204" pitchFamily="66" charset="0"/>
              </a:rPr>
              <a:t>Common Words</a:t>
            </a:r>
          </a:p>
          <a:p>
            <a:r>
              <a:rPr lang="en-GB" sz="1700" dirty="0">
                <a:latin typeface="Comic Sans MS" panose="030F0702030302020204" pitchFamily="66" charset="0"/>
              </a:rPr>
              <a:t>from	his		they	when	what</a:t>
            </a:r>
          </a:p>
          <a:p>
            <a:r>
              <a:rPr lang="en-GB" sz="1700" dirty="0">
                <a:latin typeface="Comic Sans MS" panose="030F0702030302020204" pitchFamily="66" charset="0"/>
              </a:rPr>
              <a:t>one </a:t>
            </a:r>
          </a:p>
          <a:p>
            <a:endParaRPr lang="en-GB" sz="1700" dirty="0">
              <a:latin typeface="Comic Sans MS" panose="030F0702030302020204" pitchFamily="66" charset="0"/>
            </a:endParaRPr>
          </a:p>
          <a:p>
            <a:r>
              <a:rPr lang="en-GB" sz="1700" u="sng" dirty="0">
                <a:latin typeface="Comic Sans MS" panose="030F0702030302020204" pitchFamily="66" charset="0"/>
              </a:rPr>
              <a:t>Week 2</a:t>
            </a:r>
            <a:r>
              <a:rPr lang="en-GB" sz="1700" dirty="0">
                <a:latin typeface="Comic Sans MS" panose="030F0702030302020204" pitchFamily="66" charset="0"/>
              </a:rPr>
              <a:t> </a:t>
            </a:r>
            <a:r>
              <a:rPr lang="en-GB" sz="1700" b="1" dirty="0">
                <a:latin typeface="Comic Sans MS" panose="030F0702030302020204" pitchFamily="66" charset="0"/>
              </a:rPr>
              <a:t>(ee, </a:t>
            </a:r>
            <a:r>
              <a:rPr lang="en-GB" sz="1700" b="1" dirty="0" err="1">
                <a:latin typeface="Comic Sans MS" panose="030F0702030302020204" pitchFamily="66" charset="0"/>
              </a:rPr>
              <a:t>oo</a:t>
            </a:r>
            <a:r>
              <a:rPr lang="en-GB" sz="1700" b="1" dirty="0">
                <a:latin typeface="Comic Sans MS" panose="030F0702030302020204" pitchFamily="66" charset="0"/>
              </a:rPr>
              <a:t> and ck sounds)</a:t>
            </a:r>
            <a:endParaRPr lang="en-GB" sz="1700" u="sng" dirty="0">
              <a:latin typeface="Comic Sans MS" panose="030F0702030302020204" pitchFamily="66" charset="0"/>
            </a:endParaRPr>
          </a:p>
          <a:p>
            <a:r>
              <a:rPr lang="en-GB" sz="1700" dirty="0">
                <a:latin typeface="Comic Sans MS" panose="030F0702030302020204" pitchFamily="66" charset="0"/>
              </a:rPr>
              <a:t>tree		book	back	</a:t>
            </a:r>
          </a:p>
          <a:p>
            <a:r>
              <a:rPr lang="en-GB" sz="1700" dirty="0">
                <a:latin typeface="Comic Sans MS" panose="030F0702030302020204" pitchFamily="66" charset="0"/>
              </a:rPr>
              <a:t>bee		cook		sack</a:t>
            </a:r>
          </a:p>
          <a:p>
            <a:r>
              <a:rPr lang="en-GB" sz="1700" dirty="0">
                <a:latin typeface="Comic Sans MS" panose="030F0702030302020204" pitchFamily="66" charset="0"/>
              </a:rPr>
              <a:t> </a:t>
            </a:r>
          </a:p>
          <a:p>
            <a:r>
              <a:rPr lang="en-GB" sz="1700" u="sng" dirty="0">
                <a:latin typeface="Comic Sans MS" panose="030F0702030302020204" pitchFamily="66" charset="0"/>
              </a:rPr>
              <a:t>Common Words</a:t>
            </a:r>
          </a:p>
          <a:p>
            <a:r>
              <a:rPr lang="en-GB" sz="1700" dirty="0">
                <a:latin typeface="Comic Sans MS" panose="030F0702030302020204" pitchFamily="66" charset="0"/>
              </a:rPr>
              <a:t>see		keep	look		come	some</a:t>
            </a:r>
          </a:p>
          <a:p>
            <a:r>
              <a:rPr lang="en-GB" sz="1700" dirty="0">
                <a:latin typeface="Comic Sans MS" panose="030F0702030302020204" pitchFamily="66" charset="0"/>
              </a:rPr>
              <a:t>got		if		came</a:t>
            </a:r>
          </a:p>
          <a:p>
            <a:endParaRPr lang="en-GB" sz="1700" dirty="0">
              <a:latin typeface="Comic Sans MS" panose="030F0702030302020204" pitchFamily="66" charset="0"/>
            </a:endParaRPr>
          </a:p>
          <a:p>
            <a:r>
              <a:rPr lang="en-GB" sz="1700" u="sng" dirty="0">
                <a:latin typeface="Comic Sans MS" panose="030F0702030302020204" pitchFamily="66" charset="0"/>
              </a:rPr>
              <a:t>Week 3</a:t>
            </a:r>
            <a:r>
              <a:rPr lang="en-GB" sz="1700" dirty="0">
                <a:latin typeface="Comic Sans MS" panose="030F0702030302020204" pitchFamily="66" charset="0"/>
              </a:rPr>
              <a:t> </a:t>
            </a:r>
            <a:r>
              <a:rPr lang="en-GB" sz="1700" b="1" dirty="0">
                <a:latin typeface="Comic Sans MS" panose="030F0702030302020204" pitchFamily="66" charset="0"/>
              </a:rPr>
              <a:t>(ai, oy and </a:t>
            </a:r>
            <a:r>
              <a:rPr lang="en-GB" sz="1700" b="1" dirty="0" err="1">
                <a:latin typeface="Comic Sans MS" panose="030F0702030302020204" pitchFamily="66" charset="0"/>
              </a:rPr>
              <a:t>oa</a:t>
            </a:r>
            <a:r>
              <a:rPr lang="en-GB" sz="1700" b="1" dirty="0">
                <a:latin typeface="Comic Sans MS" panose="030F0702030302020204" pitchFamily="66" charset="0"/>
              </a:rPr>
              <a:t> sounds)</a:t>
            </a:r>
            <a:endParaRPr lang="en-GB" sz="1700" u="sng" dirty="0">
              <a:latin typeface="Comic Sans MS" panose="030F0702030302020204" pitchFamily="66" charset="0"/>
            </a:endParaRPr>
          </a:p>
          <a:p>
            <a:r>
              <a:rPr lang="en-GB" sz="1700" dirty="0">
                <a:latin typeface="Comic Sans MS" panose="030F0702030302020204" pitchFamily="66" charset="0"/>
              </a:rPr>
              <a:t>train	toy		boat		</a:t>
            </a:r>
          </a:p>
          <a:p>
            <a:r>
              <a:rPr lang="en-GB" sz="1700" dirty="0">
                <a:latin typeface="Comic Sans MS" panose="030F0702030302020204" pitchFamily="66" charset="0"/>
              </a:rPr>
              <a:t>tail		boy		coat</a:t>
            </a:r>
          </a:p>
          <a:p>
            <a:endParaRPr lang="en-GB" sz="1700" dirty="0">
              <a:latin typeface="Comic Sans MS" panose="030F0702030302020204" pitchFamily="66" charset="0"/>
            </a:endParaRPr>
          </a:p>
          <a:p>
            <a:r>
              <a:rPr lang="en-GB" sz="1700" u="sng" dirty="0">
                <a:latin typeface="Comic Sans MS" panose="030F0702030302020204" pitchFamily="66" charset="0"/>
              </a:rPr>
              <a:t>Common Words</a:t>
            </a:r>
          </a:p>
          <a:p>
            <a:r>
              <a:rPr lang="en-GB" sz="1700" dirty="0">
                <a:latin typeface="Comic Sans MS" panose="030F0702030302020204" pitchFamily="66" charset="0"/>
              </a:rPr>
              <a:t>off		into		like		all		here</a:t>
            </a:r>
          </a:p>
          <a:p>
            <a:r>
              <a:rPr lang="en-GB" sz="1700" dirty="0">
                <a:latin typeface="Comic Sans MS" panose="030F0702030302020204" pitchFamily="66" charset="0"/>
              </a:rPr>
              <a:t>there	were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3F52DD0-A5F3-DE49-6BBC-51A988333D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847" y="117692"/>
            <a:ext cx="4538433" cy="6540433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925240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332</TotalTime>
  <Words>286</Words>
  <Application>Microsoft Office PowerPoint</Application>
  <PresentationFormat>A4 Paper (210x297 mm)</PresentationFormat>
  <Paragraphs>47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Comic Sans MS</vt:lpstr>
      <vt:lpstr>Maiandra GD</vt:lpstr>
      <vt:lpstr>Office Theme</vt:lpstr>
      <vt:lpstr>PowerPoint Presentation</vt:lpstr>
      <vt:lpstr>PowerPoint Presentation</vt:lpstr>
    </vt:vector>
  </TitlesOfParts>
  <Company>EAC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EAC</dc:creator>
  <cp:lastModifiedBy>Allison Ferguson</cp:lastModifiedBy>
  <cp:revision>22</cp:revision>
  <cp:lastPrinted>2023-11-24T11:18:33Z</cp:lastPrinted>
  <dcterms:created xsi:type="dcterms:W3CDTF">2023-10-13T10:36:56Z</dcterms:created>
  <dcterms:modified xsi:type="dcterms:W3CDTF">2025-09-01T11:09:47Z</dcterms:modified>
</cp:coreProperties>
</file>