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2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7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2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7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5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9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69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08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46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3F296-2205-4D65-916C-925E7F085216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4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"/>
          <p:cNvSpPr txBox="1"/>
          <p:nvPr/>
        </p:nvSpPr>
        <p:spPr>
          <a:xfrm>
            <a:off x="367645" y="218976"/>
            <a:ext cx="9263947" cy="140243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2000" b="1" u="sng" dirty="0" err="1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Lochnorris</a:t>
            </a:r>
            <a:r>
              <a:rPr lang="en-GB" sz="2000" b="1" u="sng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Primary</a:t>
            </a:r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sz="1600" b="1" dirty="0">
              <a:solidFill>
                <a:srgbClr val="7030A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600" b="1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Home Learning 				Month:	February				Class: P4/5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400" b="1" dirty="0">
                <a:solidFill>
                  <a:srgbClr val="7030A0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C:\Users\ODriscollC\Pictures\Saved Pictures\Lochnorris Primary School logo (Colour)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448" y="218977"/>
            <a:ext cx="714375" cy="8166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71312"/>
              </p:ext>
            </p:extLst>
          </p:nvPr>
        </p:nvGraphicFramePr>
        <p:xfrm>
          <a:off x="681038" y="1621410"/>
          <a:ext cx="8950554" cy="4917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3315">
                  <a:extLst>
                    <a:ext uri="{9D8B030D-6E8A-4147-A177-3AD203B41FA5}">
                      <a16:colId xmlns:a16="http://schemas.microsoft.com/office/drawing/2014/main" val="2305190981"/>
                    </a:ext>
                  </a:extLst>
                </a:gridCol>
                <a:gridCol w="2983315">
                  <a:extLst>
                    <a:ext uri="{9D8B030D-6E8A-4147-A177-3AD203B41FA5}">
                      <a16:colId xmlns:a16="http://schemas.microsoft.com/office/drawing/2014/main" val="567968583"/>
                    </a:ext>
                  </a:extLst>
                </a:gridCol>
                <a:gridCol w="2983924">
                  <a:extLst>
                    <a:ext uri="{9D8B030D-6E8A-4147-A177-3AD203B41FA5}">
                      <a16:colId xmlns:a16="http://schemas.microsoft.com/office/drawing/2014/main" val="1852431497"/>
                    </a:ext>
                  </a:extLst>
                </a:gridCol>
              </a:tblGrid>
              <a:tr h="156907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Spelling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the February spelling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menu tasks to practise your spelling each week.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Reading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en-GB" sz="18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Log</a:t>
                      </a:r>
                      <a:r>
                        <a:rPr lang="en-GB" sz="1800" b="0" u="none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into Bug Club and read one book per week.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Numeracy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Play games on </a:t>
                      </a:r>
                      <a:r>
                        <a:rPr lang="en-GB" sz="1800" b="0" u="none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Splashlearn</a:t>
                      </a: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</a:t>
                      </a:r>
                      <a:r>
                        <a:rPr lang="en-GB" sz="1800" b="0" u="none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Topmarks</a:t>
                      </a: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practise your times tables.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387662"/>
                  </a:ext>
                </a:extLst>
              </a:tr>
              <a:tr h="1702028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Health &amp; Well-being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This term, we are learning about healthy foods. Record a food diary for one week.</a:t>
                      </a: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some chalk and draw some pictures and patterns on the ground. Upload photos to Teams, if you can.</a:t>
                      </a: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Reading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Read a book with</a:t>
                      </a:r>
                      <a:r>
                        <a:rPr lang="en-GB" sz="1800" b="0" u="none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someone at home. Summarise the story. What were the most important parts?</a:t>
                      </a:r>
                      <a:endParaRPr lang="en-GB" sz="18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299883"/>
                  </a:ext>
                </a:extLst>
              </a:tr>
              <a:tr h="1548597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8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Numeracy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en-GB" sz="18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Compete the Fractions worksheet.</a:t>
                      </a: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Topic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For our Romans topic, please make a shield or sword for our assembly. Details to follow.</a:t>
                      </a: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Health &amp; Well-being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en-GB" sz="18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Keep your room tidy for the whole months - it’s only a short one!</a:t>
                      </a: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778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03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2513" y="117693"/>
            <a:ext cx="4320413" cy="66325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700" b="1" u="sng" dirty="0">
                <a:latin typeface="Comic Sans MS" panose="030F0702030302020204" pitchFamily="66" charset="0"/>
              </a:rPr>
              <a:t>Better Bees Spelling Words – February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u="sng" dirty="0">
                <a:latin typeface="Comic Sans MS" panose="030F0702030302020204" pitchFamily="66" charset="0"/>
              </a:rPr>
              <a:t>Week 1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hawk		whale		dolphin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yawn		whip			trophy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claw			whisper		photo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seesaw		wheat		graph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u="sng" dirty="0">
                <a:latin typeface="Comic Sans MS" panose="030F0702030302020204" pitchFamily="66" charset="0"/>
              </a:rPr>
              <a:t>Week 2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blew			potatoes		haunt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chew		tiptoe		launch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threw		tomatoes	pause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flew			goes			August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u="sng" dirty="0">
                <a:latin typeface="Comic Sans MS" panose="030F0702030302020204" pitchFamily="66" charset="0"/>
              </a:rPr>
              <a:t>Week 3 and 4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Split Phonemes: </a:t>
            </a:r>
            <a:r>
              <a:rPr lang="en-GB" sz="1700" dirty="0" err="1">
                <a:latin typeface="Comic Sans MS" panose="030F0702030302020204" pitchFamily="66" charset="0"/>
              </a:rPr>
              <a:t>a_e</a:t>
            </a:r>
            <a:r>
              <a:rPr lang="en-GB" sz="1700" dirty="0">
                <a:latin typeface="Comic Sans MS" panose="030F0702030302020204" pitchFamily="66" charset="0"/>
              </a:rPr>
              <a:t>  </a:t>
            </a:r>
            <a:r>
              <a:rPr lang="en-GB" sz="1700" dirty="0" err="1">
                <a:latin typeface="Comic Sans MS" panose="030F0702030302020204" pitchFamily="66" charset="0"/>
              </a:rPr>
              <a:t>e_e</a:t>
            </a:r>
            <a:r>
              <a:rPr lang="en-GB" sz="1700" dirty="0">
                <a:latin typeface="Comic Sans MS" panose="030F0702030302020204" pitchFamily="66" charset="0"/>
              </a:rPr>
              <a:t>  </a:t>
            </a:r>
            <a:r>
              <a:rPr lang="en-GB" sz="1700" dirty="0" err="1">
                <a:latin typeface="Comic Sans MS" panose="030F0702030302020204" pitchFamily="66" charset="0"/>
              </a:rPr>
              <a:t>i_e</a:t>
            </a:r>
            <a:r>
              <a:rPr lang="en-GB" sz="1700" dirty="0">
                <a:latin typeface="Comic Sans MS" panose="030F0702030302020204" pitchFamily="66" charset="0"/>
              </a:rPr>
              <a:t>  </a:t>
            </a:r>
            <a:r>
              <a:rPr lang="en-GB" sz="1700" dirty="0" err="1">
                <a:latin typeface="Comic Sans MS" panose="030F0702030302020204" pitchFamily="66" charset="0"/>
              </a:rPr>
              <a:t>o_e</a:t>
            </a:r>
            <a:r>
              <a:rPr lang="en-GB" sz="1700" dirty="0">
                <a:latin typeface="Comic Sans MS" panose="030F0702030302020204" pitchFamily="66" charset="0"/>
              </a:rPr>
              <a:t>  </a:t>
            </a:r>
            <a:r>
              <a:rPr lang="en-GB" sz="1700" dirty="0" err="1">
                <a:latin typeface="Comic Sans MS" panose="030F0702030302020204" pitchFamily="66" charset="0"/>
              </a:rPr>
              <a:t>u_e</a:t>
            </a:r>
            <a:endParaRPr lang="en-GB" sz="1700" dirty="0">
              <a:latin typeface="Comic Sans MS" panose="030F0702030302020204" pitchFamily="66" charset="0"/>
            </a:endParaRP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latin typeface="Comic Sans MS" panose="030F0702030302020204" pitchFamily="66" charset="0"/>
              </a:rPr>
              <a:t>gate			delete		pipe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cake		even			bike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spade		Steve		slide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latin typeface="Comic Sans MS" panose="030F0702030302020204" pitchFamily="66" charset="0"/>
              </a:rPr>
              <a:t>phone		flute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rose			cube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rope			perfume</a:t>
            </a:r>
          </a:p>
        </p:txBody>
      </p:sp>
      <p:pic>
        <p:nvPicPr>
          <p:cNvPr id="5" name="Picture 4" descr="A spelling menu with a pencil&#10;&#10;Description automatically generated">
            <a:extLst>
              <a:ext uri="{FF2B5EF4-FFF2-40B4-BE49-F238E27FC236}">
                <a16:creationId xmlns:a16="http://schemas.microsoft.com/office/drawing/2014/main" id="{BE09B31E-1D0D-B07C-AED2-AF30E5625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57" y="117693"/>
            <a:ext cx="4478383" cy="65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6429" y="302260"/>
            <a:ext cx="5111460" cy="53553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Busy Bees Spelling Words – February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u="sng" dirty="0">
                <a:latin typeface="Comic Sans MS" panose="030F0702030302020204" pitchFamily="66" charset="0"/>
              </a:rPr>
              <a:t>Week 1 &amp; 2</a:t>
            </a:r>
          </a:p>
          <a:p>
            <a:r>
              <a:rPr lang="en-GB" dirty="0">
                <a:latin typeface="Comic Sans MS" panose="030F0702030302020204" pitchFamily="66" charset="0"/>
              </a:rPr>
              <a:t>January		  February	  March	      	April</a:t>
            </a:r>
          </a:p>
          <a:p>
            <a:r>
              <a:rPr lang="en-GB" dirty="0">
                <a:latin typeface="Comic Sans MS" panose="030F0702030302020204" pitchFamily="66" charset="0"/>
              </a:rPr>
              <a:t>May			  June		  July		August</a:t>
            </a:r>
          </a:p>
          <a:p>
            <a:r>
              <a:rPr lang="en-GB" dirty="0">
                <a:latin typeface="Comic Sans MS" panose="030F0702030302020204" pitchFamily="66" charset="0"/>
              </a:rPr>
              <a:t>September	  October	  November</a:t>
            </a:r>
          </a:p>
          <a:p>
            <a:r>
              <a:rPr lang="en-GB" dirty="0">
                <a:latin typeface="Comic Sans MS" panose="030F0702030302020204" pitchFamily="66" charset="0"/>
              </a:rPr>
              <a:t>December	  quickly		  important</a:t>
            </a:r>
          </a:p>
          <a:p>
            <a:r>
              <a:rPr lang="en-GB" dirty="0">
                <a:latin typeface="Comic Sans MS" panose="030F0702030302020204" pitchFamily="66" charset="0"/>
              </a:rPr>
              <a:t>mumbled	</a:t>
            </a:r>
          </a:p>
          <a:p>
            <a:endParaRPr lang="en-GB" u="sng" dirty="0">
              <a:latin typeface="Comic Sans MS" panose="030F0702030302020204" pitchFamily="66" charset="0"/>
            </a:endParaRPr>
          </a:p>
          <a:p>
            <a:r>
              <a:rPr lang="en-GB" u="sng" dirty="0">
                <a:latin typeface="Comic Sans MS" panose="030F0702030302020204" pitchFamily="66" charset="0"/>
              </a:rPr>
              <a:t>Week 3</a:t>
            </a:r>
          </a:p>
          <a:p>
            <a:r>
              <a:rPr lang="en-GB" dirty="0">
                <a:latin typeface="Comic Sans MS" panose="030F0702030302020204" pitchFamily="66" charset="0"/>
              </a:rPr>
              <a:t>dress		deaf		were		friend</a:t>
            </a:r>
          </a:p>
          <a:p>
            <a:r>
              <a:rPr lang="en-GB" dirty="0">
                <a:latin typeface="Comic Sans MS" panose="030F0702030302020204" pitchFamily="66" charset="0"/>
              </a:rPr>
              <a:t>chest		feather		said			any</a:t>
            </a:r>
          </a:p>
          <a:p>
            <a:r>
              <a:rPr lang="en-GB" dirty="0">
                <a:latin typeface="Comic Sans MS" panose="030F0702030302020204" pitchFamily="66" charset="0"/>
              </a:rPr>
              <a:t>spent		spread		again		many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u="sng" dirty="0">
                <a:latin typeface="Comic Sans MS" panose="030F0702030302020204" pitchFamily="66" charset="0"/>
              </a:rPr>
              <a:t>Week 4</a:t>
            </a:r>
          </a:p>
          <a:p>
            <a:r>
              <a:rPr lang="en-GB" dirty="0">
                <a:latin typeface="Comic Sans MS" panose="030F0702030302020204" pitchFamily="66" charset="0"/>
              </a:rPr>
              <a:t>fresh		meadow	     friendly	     against</a:t>
            </a:r>
          </a:p>
          <a:p>
            <a:r>
              <a:rPr lang="en-GB" dirty="0">
                <a:latin typeface="Comic Sans MS" panose="030F0702030302020204" pitchFamily="66" charset="0"/>
              </a:rPr>
              <a:t>expect		treasure.    friendship    anyone</a:t>
            </a:r>
          </a:p>
          <a:p>
            <a:r>
              <a:rPr lang="en-GB" dirty="0">
                <a:latin typeface="Comic Sans MS" panose="030F0702030302020204" pitchFamily="66" charset="0"/>
              </a:rPr>
              <a:t>wedding		measure				     anything</a:t>
            </a:r>
          </a:p>
          <a:p>
            <a:r>
              <a:rPr lang="en-GB" dirty="0">
                <a:latin typeface="Comic Sans MS" panose="030F0702030302020204" pitchFamily="66" charset="0"/>
              </a:rPr>
              <a:t>								     anybody</a:t>
            </a:r>
          </a:p>
        </p:txBody>
      </p:sp>
      <p:pic>
        <p:nvPicPr>
          <p:cNvPr id="2" name="Picture 1" descr="A spelling menu with a pencil&#10;&#10;Description automatically generated">
            <a:extLst>
              <a:ext uri="{FF2B5EF4-FFF2-40B4-BE49-F238E27FC236}">
                <a16:creationId xmlns:a16="http://schemas.microsoft.com/office/drawing/2014/main" id="{5C20B6EF-6F2A-A44A-A489-C9B5A409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73"/>
            <a:ext cx="4478383" cy="65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68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421</Words>
  <Application>Microsoft Macintosh PowerPoint</Application>
  <PresentationFormat>A4 Paper (210x297 mm)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Maiandra GD</vt:lpstr>
      <vt:lpstr>Office Theme</vt:lpstr>
      <vt:lpstr>PowerPoint Presentation</vt:lpstr>
      <vt:lpstr>PowerPoint Presentation</vt:lpstr>
      <vt:lpstr>PowerPoint Presentation</vt:lpstr>
    </vt:vector>
  </TitlesOfParts>
  <Company>EAC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EAC</dc:creator>
  <cp:lastModifiedBy>Miss Ferguson</cp:lastModifiedBy>
  <cp:revision>22</cp:revision>
  <cp:lastPrinted>2024-02-02T13:47:13Z</cp:lastPrinted>
  <dcterms:created xsi:type="dcterms:W3CDTF">2023-10-13T10:36:56Z</dcterms:created>
  <dcterms:modified xsi:type="dcterms:W3CDTF">2024-02-02T13:47:15Z</dcterms:modified>
</cp:coreProperties>
</file>