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B2D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4" autoAdjust="0"/>
    <p:restoredTop sz="94660"/>
  </p:normalViewPr>
  <p:slideViewPr>
    <p:cSldViewPr snapToGrid="0">
      <p:cViewPr varScale="1">
        <p:scale>
          <a:sx n="76" d="100"/>
          <a:sy n="76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EC6C-FE83-4EC6-BD1D-B76DFAF466B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990C-7C32-4C79-A797-25935A838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7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EC6C-FE83-4EC6-BD1D-B76DFAF466B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990C-7C32-4C79-A797-25935A838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8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EC6C-FE83-4EC6-BD1D-B76DFAF466B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990C-7C32-4C79-A797-25935A838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8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EC6C-FE83-4EC6-BD1D-B76DFAF466B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990C-7C32-4C79-A797-25935A838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8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EC6C-FE83-4EC6-BD1D-B76DFAF466B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990C-7C32-4C79-A797-25935A838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60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EC6C-FE83-4EC6-BD1D-B76DFAF466B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990C-7C32-4C79-A797-25935A838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4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EC6C-FE83-4EC6-BD1D-B76DFAF466B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990C-7C32-4C79-A797-25935A838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8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EC6C-FE83-4EC6-BD1D-B76DFAF466B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990C-7C32-4C79-A797-25935A838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EC6C-FE83-4EC6-BD1D-B76DFAF466B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990C-7C32-4C79-A797-25935A838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2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EC6C-FE83-4EC6-BD1D-B76DFAF466B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990C-7C32-4C79-A797-25935A838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9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EC6C-FE83-4EC6-BD1D-B76DFAF466B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990C-7C32-4C79-A797-25935A838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8EC6C-FE83-4EC6-BD1D-B76DFAF466BD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990C-7C32-4C79-A797-25935A838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7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image" Target="../media/image31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2.jpg"/><Relationship Id="rId4" Type="http://schemas.openxmlformats.org/officeDocument/2006/relationships/image" Target="../media/image17.jp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10" Type="http://schemas.openxmlformats.org/officeDocument/2006/relationships/image" Target="../media/image48.jpeg"/><Relationship Id="rId4" Type="http://schemas.openxmlformats.org/officeDocument/2006/relationships/image" Target="../media/image44.jpg"/><Relationship Id="rId9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6754" y="1264023"/>
            <a:ext cx="39399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/>
              <a:t>What is a habitat?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4966" y="1170765"/>
            <a:ext cx="5096434" cy="981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It is the place where a plant or animal lives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19" y="2105072"/>
            <a:ext cx="259528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It could be a 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53183" y="2366682"/>
            <a:ext cx="2619376" cy="1759044"/>
            <a:chOff x="4786311" y="2541493"/>
            <a:chExt cx="2619376" cy="17590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312" y="2557462"/>
              <a:ext cx="2619375" cy="17430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86311" y="2541493"/>
              <a:ext cx="2619375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A meadow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04966" y="2387818"/>
            <a:ext cx="2124634" cy="1757979"/>
            <a:chOff x="5534585" y="2921597"/>
            <a:chExt cx="2124634" cy="17579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599" y="3002280"/>
              <a:ext cx="2096620" cy="16772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534585" y="2921597"/>
              <a:ext cx="2124634" cy="37651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A beach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78318" y="4357817"/>
            <a:ext cx="2194240" cy="1818745"/>
            <a:chOff x="8106335" y="4472267"/>
            <a:chExt cx="2194240" cy="18187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335" y="4472267"/>
              <a:ext cx="2194240" cy="147220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106335" y="5921680"/>
              <a:ext cx="219424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A pond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72458" y="4365660"/>
            <a:ext cx="2299448" cy="1859435"/>
            <a:chOff x="2766169" y="4125726"/>
            <a:chExt cx="2299448" cy="185943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169" y="4125726"/>
              <a:ext cx="2299448" cy="153296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766169" y="5615829"/>
              <a:ext cx="229944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A wood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26491" y="2152400"/>
            <a:ext cx="2366683" cy="1903803"/>
            <a:chOff x="2460812" y="3152291"/>
            <a:chExt cx="2366683" cy="190380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097" y="3152291"/>
              <a:ext cx="2359398" cy="156635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60812" y="4679576"/>
              <a:ext cx="2366682" cy="37651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A garden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73059" y="2795647"/>
            <a:ext cx="2248925" cy="1676620"/>
            <a:chOff x="968188" y="3748806"/>
            <a:chExt cx="2248925" cy="167662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04" y="3748806"/>
              <a:ext cx="2218109" cy="14821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68188" y="5056094"/>
              <a:ext cx="224565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A desert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48129" y="4684246"/>
            <a:ext cx="2612421" cy="1693199"/>
            <a:chOff x="1801906" y="4638503"/>
            <a:chExt cx="2612421" cy="169319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128" y="4638503"/>
              <a:ext cx="2602199" cy="146258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801906" y="5962370"/>
              <a:ext cx="260872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A park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409348" y="4753820"/>
            <a:ext cx="166743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or anywhere else that plants and animals live!</a:t>
            </a:r>
          </a:p>
        </p:txBody>
      </p:sp>
    </p:spTree>
    <p:extLst>
      <p:ext uri="{BB962C8B-B14F-4D97-AF65-F5344CB8AC3E}">
        <p14:creationId xmlns:p14="http://schemas.microsoft.com/office/powerpoint/2010/main" val="271265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676520" y="5568544"/>
            <a:ext cx="1183717" cy="927306"/>
            <a:chOff x="5116911" y="5097839"/>
            <a:chExt cx="1183717" cy="92730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467" y="5097839"/>
              <a:ext cx="919399" cy="68954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116911" y="5655813"/>
              <a:ext cx="118371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greenfly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94047" y="378874"/>
            <a:ext cx="8243048" cy="46166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What plants and animals might live in this park habitat?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44" y="988570"/>
            <a:ext cx="5078165" cy="3499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880" y="1095258"/>
            <a:ext cx="2752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Here are some plants you may have thought of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8924" y="1868405"/>
            <a:ext cx="1640542" cy="1504769"/>
            <a:chOff x="645458" y="2307010"/>
            <a:chExt cx="1640542" cy="15047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58" y="2307010"/>
              <a:ext cx="1621492" cy="12161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5458" y="3442447"/>
              <a:ext cx="1640542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grass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19440" y="1826739"/>
            <a:ext cx="1286760" cy="1958743"/>
            <a:chOff x="2320660" y="2848118"/>
            <a:chExt cx="1286760" cy="19587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660" y="2848118"/>
              <a:ext cx="1286760" cy="15579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30185" y="4437529"/>
              <a:ext cx="1233286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trees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2938" y="3473176"/>
            <a:ext cx="1621492" cy="1521145"/>
            <a:chOff x="557974" y="3959335"/>
            <a:chExt cx="1621492" cy="15211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68" y="3959335"/>
              <a:ext cx="1567704" cy="117577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7974" y="5103962"/>
              <a:ext cx="1621492" cy="376518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water rushes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34845" y="3868826"/>
            <a:ext cx="1221526" cy="1874472"/>
            <a:chOff x="2340954" y="4430768"/>
            <a:chExt cx="1221526" cy="18744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692" y="4430768"/>
              <a:ext cx="1196788" cy="13463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340954" y="5659781"/>
              <a:ext cx="1221526" cy="645459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flowering plants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4253" y="5097839"/>
            <a:ext cx="1418862" cy="1410440"/>
            <a:chOff x="592712" y="5399332"/>
            <a:chExt cx="1418862" cy="141044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89" y="5399332"/>
              <a:ext cx="1406485" cy="105350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2712" y="6440440"/>
              <a:ext cx="1418862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pond weed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738903" y="819138"/>
            <a:ext cx="2837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Here are some animals you may have thought of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52050" y="4717002"/>
            <a:ext cx="1183717" cy="910277"/>
            <a:chOff x="3812042" y="4692805"/>
            <a:chExt cx="1183717" cy="91027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907" y="4692805"/>
              <a:ext cx="747988" cy="61876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812042" y="5233750"/>
              <a:ext cx="118371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ladybirds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59378" y="4507308"/>
            <a:ext cx="980242" cy="1038150"/>
            <a:chOff x="6182511" y="5637049"/>
            <a:chExt cx="980242" cy="103815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990" y="5637049"/>
              <a:ext cx="817546" cy="62104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182511" y="6305867"/>
              <a:ext cx="980242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bees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291719" y="5204424"/>
            <a:ext cx="1454948" cy="1394368"/>
            <a:chOff x="6582384" y="4744579"/>
            <a:chExt cx="1454948" cy="139436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384" y="4744579"/>
              <a:ext cx="1454948" cy="1026736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665347" y="5769615"/>
              <a:ext cx="118371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butterflies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978244" y="4599545"/>
            <a:ext cx="1531745" cy="1380678"/>
            <a:chOff x="8345600" y="5050672"/>
            <a:chExt cx="1531745" cy="138067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5600" y="5050672"/>
              <a:ext cx="1531745" cy="1021163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8413522" y="6062018"/>
              <a:ext cx="118371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frogs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91005" y="5539751"/>
            <a:ext cx="1707306" cy="1123360"/>
            <a:chOff x="8264281" y="2154719"/>
            <a:chExt cx="1707306" cy="112336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281" y="2154719"/>
              <a:ext cx="1707306" cy="90202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855637" y="2899858"/>
              <a:ext cx="866748" cy="378221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mice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335186" y="3307933"/>
            <a:ext cx="1262027" cy="1450063"/>
            <a:chOff x="8787870" y="3409645"/>
            <a:chExt cx="1262027" cy="145006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858" y="3409645"/>
              <a:ext cx="1156039" cy="115603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787870" y="4490376"/>
              <a:ext cx="118371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rabbits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784043" y="1528164"/>
            <a:ext cx="1366476" cy="1047461"/>
            <a:chOff x="9018619" y="2232912"/>
            <a:chExt cx="1366476" cy="1047461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125" y="2232912"/>
              <a:ext cx="1341970" cy="63567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018619" y="2911041"/>
              <a:ext cx="118371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fish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105694" y="1536886"/>
            <a:ext cx="1965372" cy="1828838"/>
            <a:chOff x="10152234" y="1266484"/>
            <a:chExt cx="1965372" cy="182883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2234" y="1266484"/>
              <a:ext cx="1965372" cy="1474029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0152234" y="2725990"/>
              <a:ext cx="1965372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birds of prey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738903" y="3009432"/>
            <a:ext cx="1341763" cy="1206219"/>
            <a:chOff x="8738903" y="3009432"/>
            <a:chExt cx="1341763" cy="120621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296" y="3009432"/>
              <a:ext cx="1289091" cy="85939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8738903" y="3846319"/>
              <a:ext cx="1341763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small birds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637655" y="4442776"/>
            <a:ext cx="1266157" cy="2121611"/>
            <a:chOff x="10520470" y="4689499"/>
            <a:chExt cx="1266157" cy="212161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8119" y="4689499"/>
              <a:ext cx="1238508" cy="186241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0520470" y="6441778"/>
              <a:ext cx="126615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foxes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55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022" y="645459"/>
            <a:ext cx="1004495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different plants and animals that live in a habitat are dependent on each other in different ways.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5082" y="1664714"/>
            <a:ext cx="225910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Can you think how?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2108" y="2177482"/>
            <a:ext cx="8026774" cy="4016934"/>
            <a:chOff x="512108" y="2177482"/>
            <a:chExt cx="8026774" cy="40169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08" y="2177482"/>
              <a:ext cx="2380696" cy="28825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804" y="4150881"/>
              <a:ext cx="2724713" cy="20435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54188" y="2341457"/>
              <a:ext cx="5284694" cy="461665"/>
            </a:xfrm>
            <a:prstGeom prst="rect">
              <a:avLst/>
            </a:prstGeom>
            <a:solidFill>
              <a:srgbClr val="B2DE82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The trees and other plants provide …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3387" y="2385040"/>
            <a:ext cx="5164275" cy="3754854"/>
            <a:chOff x="6233387" y="2385040"/>
            <a:chExt cx="5164275" cy="375485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387" y="3648237"/>
              <a:ext cx="1024737" cy="77843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420" y="2385040"/>
              <a:ext cx="2496242" cy="24962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574" y="4516344"/>
              <a:ext cx="973167" cy="7298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86498" y="5308897"/>
              <a:ext cx="4430808" cy="830997"/>
            </a:xfrm>
            <a:prstGeom prst="rect">
              <a:avLst/>
            </a:prstGeom>
            <a:solidFill>
              <a:srgbClr val="B2DE82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food and shelter for many of the animals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5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68" y="1104153"/>
            <a:ext cx="2228459" cy="1692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06" y="1104153"/>
            <a:ext cx="2847975" cy="2009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2168" y="3455894"/>
            <a:ext cx="755724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 butterflies, bees and other insects help the plants by 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19438" y="4010847"/>
            <a:ext cx="6586782" cy="2080671"/>
            <a:chOff x="4619438" y="4010847"/>
            <a:chExt cx="6586782" cy="20806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6859" y="4010847"/>
              <a:ext cx="2939361" cy="208067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619438" y="4957053"/>
              <a:ext cx="3247091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pollinating their flowers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61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95" y="1079687"/>
            <a:ext cx="3783947" cy="2834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3942" y="1079687"/>
            <a:ext cx="287767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 pond weed 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66476" y="3050640"/>
            <a:ext cx="8644960" cy="3377053"/>
            <a:chOff x="2166476" y="3050640"/>
            <a:chExt cx="8644960" cy="33770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140" y="3050640"/>
              <a:ext cx="3645274" cy="17267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33" b="9471"/>
            <a:stretch/>
          </p:blipFill>
          <p:spPr>
            <a:xfrm>
              <a:off x="2166476" y="4344300"/>
              <a:ext cx="3360266" cy="208339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09130" y="4827494"/>
              <a:ext cx="5002306" cy="12371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puts oxygen into the water. Without oxygen the fish and other pond creatures could not survive.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6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67" y="1385047"/>
            <a:ext cx="894046" cy="739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33" y="1763568"/>
            <a:ext cx="1463040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30" y="1172557"/>
            <a:ext cx="1675000" cy="1182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7" b="9246"/>
          <a:stretch/>
        </p:blipFill>
        <p:spPr>
          <a:xfrm>
            <a:off x="6121767" y="1065008"/>
            <a:ext cx="2358012" cy="1519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0913" y="2686660"/>
            <a:ext cx="6710083" cy="8337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 insects and other small animals in the habitat provide …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17278" y="3103519"/>
            <a:ext cx="10303110" cy="2815520"/>
            <a:chOff x="1617278" y="3103519"/>
            <a:chExt cx="10303110" cy="28155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1633" y="3103519"/>
              <a:ext cx="3168755" cy="16741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987" y="3789490"/>
              <a:ext cx="3452009" cy="16351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709" y="3945367"/>
              <a:ext cx="1952177" cy="130145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57890" y="5457374"/>
              <a:ext cx="3643777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food for other animals.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278" y="4009882"/>
              <a:ext cx="2604247" cy="1736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2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03" y="861732"/>
            <a:ext cx="2603126" cy="2603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59" y="1172359"/>
            <a:ext cx="3736756" cy="1974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37" y="2257434"/>
            <a:ext cx="1987475" cy="1324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18" y="1047025"/>
            <a:ext cx="2249875" cy="1499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0120" y="3351584"/>
            <a:ext cx="4916021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These animals in turn will provide 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48603" y="2896022"/>
            <a:ext cx="10095104" cy="3475031"/>
            <a:chOff x="1148603" y="2896022"/>
            <a:chExt cx="10095104" cy="34750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927" y="4081691"/>
              <a:ext cx="3052483" cy="22893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008" y="2896022"/>
              <a:ext cx="2293699" cy="344917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48603" y="4764707"/>
              <a:ext cx="4284009" cy="8309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food for the top predators in the habitat.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650788" y="5637042"/>
            <a:ext cx="1255515" cy="999327"/>
            <a:chOff x="8159442" y="5096751"/>
            <a:chExt cx="1255515" cy="99932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9442" y="5096751"/>
              <a:ext cx="919399" cy="68954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8231240" y="5726746"/>
              <a:ext cx="118371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greenfly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44" y="504973"/>
            <a:ext cx="5078165" cy="34993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1034" y="770891"/>
            <a:ext cx="1640542" cy="1504769"/>
            <a:chOff x="645458" y="2307010"/>
            <a:chExt cx="1640542" cy="15047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58" y="2307010"/>
              <a:ext cx="1621492" cy="12161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5458" y="3442447"/>
              <a:ext cx="1640542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grass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38157" y="2275660"/>
            <a:ext cx="1286760" cy="1958743"/>
            <a:chOff x="2320660" y="2848118"/>
            <a:chExt cx="1286760" cy="19587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660" y="2848118"/>
              <a:ext cx="1286760" cy="15579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30185" y="4437529"/>
              <a:ext cx="1233286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trees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016" y="2681191"/>
            <a:ext cx="1621492" cy="1521145"/>
            <a:chOff x="557974" y="3959335"/>
            <a:chExt cx="1621492" cy="15211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68" y="3959335"/>
              <a:ext cx="1567704" cy="117577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7974" y="5103962"/>
              <a:ext cx="1621492" cy="376518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water rushes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09237" y="4635429"/>
            <a:ext cx="1221526" cy="1932295"/>
            <a:chOff x="2313198" y="5261442"/>
            <a:chExt cx="1221526" cy="19322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447" y="5261442"/>
              <a:ext cx="1196788" cy="13463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313198" y="6548278"/>
              <a:ext cx="1221526" cy="645459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flowering plants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7971" y="4580324"/>
            <a:ext cx="1418862" cy="1410440"/>
            <a:chOff x="592712" y="5399332"/>
            <a:chExt cx="1418862" cy="141044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89" y="5399332"/>
              <a:ext cx="1406485" cy="105350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2712" y="6440440"/>
              <a:ext cx="1418862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pond weed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88974" y="729806"/>
            <a:ext cx="1183717" cy="910277"/>
            <a:chOff x="3812042" y="4692805"/>
            <a:chExt cx="1183717" cy="91027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907" y="4692805"/>
              <a:ext cx="747988" cy="61876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812042" y="5233750"/>
              <a:ext cx="118371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ladybirds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6266" y="5618348"/>
            <a:ext cx="980242" cy="990376"/>
            <a:chOff x="4933738" y="6775734"/>
            <a:chExt cx="980242" cy="99037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738" y="6775734"/>
              <a:ext cx="817546" cy="62104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933738" y="7396778"/>
              <a:ext cx="980242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bees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296372" y="5057335"/>
            <a:ext cx="1454948" cy="1394368"/>
            <a:chOff x="6582384" y="4744579"/>
            <a:chExt cx="1454948" cy="139436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384" y="4744579"/>
              <a:ext cx="1454948" cy="1026736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665347" y="5769615"/>
              <a:ext cx="118371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butterflies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14584" y="5238531"/>
            <a:ext cx="1531745" cy="1380678"/>
            <a:chOff x="8345600" y="5050672"/>
            <a:chExt cx="1531745" cy="138067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5600" y="5050672"/>
              <a:ext cx="1531745" cy="1021163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8413522" y="6062018"/>
              <a:ext cx="118371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frogs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663255" y="5583632"/>
            <a:ext cx="1707306" cy="1123360"/>
            <a:chOff x="8264281" y="2154719"/>
            <a:chExt cx="1707306" cy="112336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281" y="2154719"/>
              <a:ext cx="1707306" cy="90202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855637" y="2899858"/>
              <a:ext cx="866748" cy="378221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mice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296372" y="3057245"/>
            <a:ext cx="1262027" cy="1450063"/>
            <a:chOff x="8787870" y="3409645"/>
            <a:chExt cx="1262027" cy="145006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858" y="3409645"/>
              <a:ext cx="1156039" cy="115603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787870" y="4490376"/>
              <a:ext cx="118371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rabbits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785172" y="594712"/>
            <a:ext cx="1366476" cy="1047461"/>
            <a:chOff x="9018619" y="2232912"/>
            <a:chExt cx="1366476" cy="1047461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125" y="2232912"/>
              <a:ext cx="1341970" cy="63567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018619" y="2911041"/>
              <a:ext cx="118371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fish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063117" y="1056415"/>
            <a:ext cx="1965372" cy="1828838"/>
            <a:chOff x="10152234" y="1266484"/>
            <a:chExt cx="1965372" cy="182883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2234" y="1266484"/>
              <a:ext cx="1965372" cy="1474029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0152234" y="2725990"/>
              <a:ext cx="1965372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birds of prey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685320" y="1927334"/>
            <a:ext cx="1341763" cy="1206219"/>
            <a:chOff x="8738903" y="3009432"/>
            <a:chExt cx="1341763" cy="120621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296" y="3009432"/>
              <a:ext cx="1289091" cy="85939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8738903" y="3846319"/>
              <a:ext cx="1341763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small birds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756929" y="3453897"/>
            <a:ext cx="1266157" cy="2121611"/>
            <a:chOff x="10520470" y="4689499"/>
            <a:chExt cx="1266157" cy="212161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8119" y="4689499"/>
              <a:ext cx="1238508" cy="1862418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0520470" y="6441778"/>
              <a:ext cx="1266157" cy="369332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foxes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45966" y="4114769"/>
            <a:ext cx="487432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 habitat, together with all the plants and animals that live there, are together known as an</a:t>
            </a:r>
            <a:r>
              <a:rPr lang="en-GB" sz="2000" b="1" dirty="0"/>
              <a:t> </a:t>
            </a:r>
            <a:r>
              <a:rPr lang="en-GB" sz="2400" b="1" dirty="0"/>
              <a:t>ecosystem</a:t>
            </a:r>
          </a:p>
        </p:txBody>
      </p:sp>
    </p:spTree>
    <p:extLst>
      <p:ext uri="{BB962C8B-B14F-4D97-AF65-F5344CB8AC3E}">
        <p14:creationId xmlns:p14="http://schemas.microsoft.com/office/powerpoint/2010/main" val="68914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38" y="974303"/>
            <a:ext cx="4082304" cy="4082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4749" y="659478"/>
            <a:ext cx="970629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Our world is full of amazing different habitats and ecosystems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25" y="1308094"/>
            <a:ext cx="3146869" cy="2093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2485" y="2781416"/>
            <a:ext cx="3649314" cy="2189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66" y="1357592"/>
            <a:ext cx="2879880" cy="2157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8" y="4658907"/>
            <a:ext cx="3079560" cy="2092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78" y="4567286"/>
            <a:ext cx="3508787" cy="2192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79" y="4377600"/>
            <a:ext cx="2790387" cy="1864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58" y="5000401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18" y="3401322"/>
            <a:ext cx="2842806" cy="159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254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peter stewart</cp:lastModifiedBy>
  <cp:revision>29</cp:revision>
  <dcterms:created xsi:type="dcterms:W3CDTF">2018-05-22T12:27:01Z</dcterms:created>
  <dcterms:modified xsi:type="dcterms:W3CDTF">2020-08-12T13:25:38Z</dcterms:modified>
</cp:coreProperties>
</file>