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446" autoAdjust="0"/>
  </p:normalViewPr>
  <p:slideViewPr>
    <p:cSldViewPr snapToGrid="0" snapToObjects="1">
      <p:cViewPr varScale="1">
        <p:scale>
          <a:sx n="71" d="100"/>
          <a:sy n="71" d="100"/>
        </p:scale>
        <p:origin x="-20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B75C8-5D21-463F-9C1A-EF2E2A392525}" type="datetimeFigureOut">
              <a:rPr lang="en-GB" smtClean="0"/>
              <a:t>17/07/2017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8F58E-7B12-43DA-B1D5-66E7E6214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25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F58E-7B12-43DA-B1D5-66E7E621423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RIBBON_UNCROPPED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96290" y="4763509"/>
            <a:ext cx="7232074" cy="1834717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33052" y="475240"/>
            <a:ext cx="4295468" cy="226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85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450" y="228600"/>
            <a:ext cx="5558559" cy="766763"/>
          </a:xfrm>
        </p:spPr>
        <p:txBody>
          <a:bodyPr/>
          <a:lstStyle>
            <a:lvl1pPr algn="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44335"/>
            <a:ext cx="8654184" cy="496685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5" descr="FULL LOGO - GUNMETAL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0956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lock strip horizont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3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450" y="274638"/>
            <a:ext cx="5485824" cy="720725"/>
          </a:xfrm>
        </p:spPr>
        <p:txBody>
          <a:bodyPr/>
          <a:lstStyle>
            <a:lvl1pPr algn="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50818"/>
            <a:ext cx="4244975" cy="4775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0818"/>
            <a:ext cx="4184074" cy="4775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8F02CC-FA91-4419-BAB6-4887A949F0BD}" type="datetimeFigureOut">
              <a:rPr lang="en-GB" altLang="en-US"/>
              <a:pPr/>
              <a:t>17/07/2017</a:t>
            </a:fld>
            <a:endParaRPr lang="en-GB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6B77F-6C6E-4472-948E-F55FEE1716DD}" type="slidenum">
              <a:rPr lang="en-GB" altLang="en-US"/>
              <a:pPr/>
              <a:t>‹#›</a:t>
            </a:fld>
            <a:endParaRPr lang="en-GB" altLang="en-US" dirty="0"/>
          </a:p>
        </p:txBody>
      </p:sp>
      <p:pic>
        <p:nvPicPr>
          <p:cNvPr id="8" name="Picture 5" descr="FULL LOGO - GUNMETAL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0956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block strip horizont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4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ock strip horizonta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0" y="52388"/>
            <a:ext cx="9144000" cy="6805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0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lock strip horizon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367087" y="3355974"/>
            <a:ext cx="6870700" cy="15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7638" y="0"/>
            <a:ext cx="8996362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5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BF848266-A0CD-4009-8B48-1084A6FEC6EA}" type="datetimeFigureOut">
              <a:rPr lang="en-GB" altLang="en-US"/>
              <a:pPr/>
              <a:t>17/07/2017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EB525847-B7B3-4FDC-945B-6259CF63289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60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Scottish Outdoor </a:t>
            </a:r>
            <a:br>
              <a:rPr lang="en-GB" dirty="0" smtClean="0"/>
            </a:br>
            <a:r>
              <a:rPr lang="en-GB" dirty="0" smtClean="0"/>
              <a:t>Access Code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6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code?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44336"/>
            <a:ext cx="8654184" cy="276459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Scottish outdoor access code comes from the “Land </a:t>
            </a:r>
            <a:r>
              <a:rPr lang="en-GB" dirty="0" smtClean="0"/>
              <a:t>Reform Act </a:t>
            </a:r>
            <a:r>
              <a:rPr lang="en-GB" dirty="0"/>
              <a:t>2003”</a:t>
            </a:r>
          </a:p>
          <a:p>
            <a:r>
              <a:rPr lang="en-GB" dirty="0"/>
              <a:t>This allows everyone the right to be on most land and inland water for recreation, education and for going from place to place providing we act responsibly.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1" y="4208930"/>
            <a:ext cx="7971428" cy="24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3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0825" y="1350818"/>
            <a:ext cx="4244975" cy="5278582"/>
          </a:xfrm>
        </p:spPr>
        <p:txBody>
          <a:bodyPr>
            <a:normAutofit fontScale="85000" lnSpcReduction="20000"/>
          </a:bodyPr>
          <a:lstStyle/>
          <a:p>
            <a:pPr marL="285750" indent="-285750"/>
            <a:r>
              <a:rPr lang="en-GB" dirty="0"/>
              <a:t>Take personal responsibility for your own actions and act safely</a:t>
            </a:r>
          </a:p>
          <a:p>
            <a:pPr marL="285750" indent="-285750"/>
            <a:r>
              <a:rPr lang="en-GB" dirty="0"/>
              <a:t>Respect people’s privacy and piece of mind</a:t>
            </a:r>
          </a:p>
          <a:p>
            <a:pPr marL="285750" indent="-285750"/>
            <a:r>
              <a:rPr lang="en-GB" dirty="0"/>
              <a:t>Help land managers and others to work safely and effectively</a:t>
            </a:r>
          </a:p>
          <a:p>
            <a:pPr marL="285750" indent="-285750"/>
            <a:r>
              <a:rPr lang="en-GB" dirty="0"/>
              <a:t>Care for your environment and take your litter home</a:t>
            </a:r>
          </a:p>
          <a:p>
            <a:pPr marL="285750" indent="-285750"/>
            <a:r>
              <a:rPr lang="en-GB" dirty="0"/>
              <a:t>Keep your dog under control</a:t>
            </a:r>
          </a:p>
          <a:p>
            <a:pPr marL="285750" indent="-285750"/>
            <a:r>
              <a:rPr lang="en-GB" dirty="0"/>
              <a:t>Take extra care if your organising an event or running a business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26" name="Picture 2" descr="C:\Users\mitchellj\AppData\Local\Microsoft\Windows\Temporary Internet Files\Content.IE5\KZS2WYVL\Petit_agneau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87636"/>
            <a:ext cx="4184650" cy="470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66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can’t you go?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/>
            <a:r>
              <a:rPr lang="en-GB" dirty="0"/>
              <a:t>Houses and gardens</a:t>
            </a:r>
          </a:p>
          <a:p>
            <a:pPr marL="285750" indent="-285750"/>
            <a:r>
              <a:rPr lang="en-GB" dirty="0"/>
              <a:t>Land in </a:t>
            </a:r>
            <a:r>
              <a:rPr lang="en-GB" dirty="0" smtClean="0"/>
              <a:t>which </a:t>
            </a:r>
            <a:r>
              <a:rPr lang="en-GB" dirty="0"/>
              <a:t>crops are growing</a:t>
            </a:r>
          </a:p>
          <a:p>
            <a:pPr marL="285750" indent="-285750"/>
            <a:r>
              <a:rPr lang="en-GB" dirty="0"/>
              <a:t>Airfields, railways</a:t>
            </a:r>
          </a:p>
          <a:p>
            <a:pPr marL="285750" indent="-285750"/>
            <a:r>
              <a:rPr lang="en-GB" dirty="0"/>
              <a:t>Military bases</a:t>
            </a:r>
          </a:p>
          <a:p>
            <a:pPr marL="285750" indent="-285750"/>
            <a:r>
              <a:rPr lang="en-GB" dirty="0"/>
              <a:t>Working </a:t>
            </a:r>
            <a:r>
              <a:rPr lang="en-GB" dirty="0" smtClean="0"/>
              <a:t>quarries</a:t>
            </a:r>
            <a:endParaRPr lang="en-GB" dirty="0"/>
          </a:p>
        </p:txBody>
      </p:sp>
      <p:pic>
        <p:nvPicPr>
          <p:cNvPr id="2051" name="Picture 3" descr="C:\Users\mitchellj\AppData\Local\Microsoft\Windows\Temporary Internet Files\Content.IE5\DD7DVO3T\PikiWiki_Israel_15344_Green_spice_crops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53033"/>
            <a:ext cx="4244975" cy="2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itchellj\AppData\Local\Microsoft\Windows\Temporary Internet Files\Content.IE5\KZS2WYVL\Dubai_Airport_16.08.2009_05-14-1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3964473"/>
            <a:ext cx="4244975" cy="281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422564"/>
      </p:ext>
    </p:extLst>
  </p:cSld>
  <p:clrMapOvr>
    <a:masterClrMapping/>
  </p:clrMapOvr>
</p:sld>
</file>

<file path=ppt/theme/theme1.xml><?xml version="1.0" encoding="utf-8"?>
<a:theme xmlns:a="http://schemas.openxmlformats.org/drawingml/2006/main" name="DofE Standard Presentation 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452A30E06404D8DD6D2BE53355641" ma:contentTypeVersion="0" ma:contentTypeDescription="Create a new document." ma:contentTypeScope="" ma:versionID="23a00bba929d6a68d28b85f58c41fe3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509E33F-A580-4FB5-BAB2-C77B4AE9424C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36FF631-B86D-4DFE-B30E-650EAE25A4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BD7B0A-EB58-4C39-A3A3-0EFD7E2295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DofE Standard Presentation Template (1)</Template>
  <TotalTime>200</TotalTime>
  <Words>128</Words>
  <Application>Microsoft Office PowerPoint</Application>
  <PresentationFormat>On-screen Show (4:3)</PresentationFormat>
  <Paragraphs>18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DofE Standard Presentation Template (1)</vt:lpstr>
      <vt:lpstr>Scottish Outdoor  Access Code</vt:lpstr>
      <vt:lpstr>What is the code?</vt:lpstr>
      <vt:lpstr>Key points</vt:lpstr>
      <vt:lpstr>Where can’t you go?</vt:lpstr>
    </vt:vector>
  </TitlesOfParts>
  <Company>The Duke of Edinburgh's Award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Mitchell</dc:creator>
  <cp:lastModifiedBy>Jamie Mitchell</cp:lastModifiedBy>
  <cp:revision>54</cp:revision>
  <dcterms:created xsi:type="dcterms:W3CDTF">2014-10-29T13:46:33Z</dcterms:created>
  <dcterms:modified xsi:type="dcterms:W3CDTF">2017-07-17T14:13:43Z</dcterms:modified>
</cp:coreProperties>
</file>