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63" r:id="rId5"/>
    <p:sldId id="264" r:id="rId6"/>
    <p:sldId id="267" r:id="rId7"/>
    <p:sldId id="265" r:id="rId8"/>
    <p:sldId id="266" r:id="rId9"/>
    <p:sldId id="268" r:id="rId10"/>
    <p:sldId id="269" r:id="rId11"/>
    <p:sldId id="271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2446" autoAdjust="0"/>
  </p:normalViewPr>
  <p:slideViewPr>
    <p:cSldViewPr snapToGrid="0" snapToObjects="1">
      <p:cViewPr varScale="1">
        <p:scale>
          <a:sx n="73" d="100"/>
          <a:sy n="73" d="100"/>
        </p:scale>
        <p:origin x="-2700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28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B75C8-5D21-463F-9C1A-EF2E2A392525}" type="datetimeFigureOut">
              <a:rPr lang="en-GB" smtClean="0"/>
              <a:t>19/07/2017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8F58E-7B12-43DA-B1D5-66E7E62142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2256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F58E-7B12-43DA-B1D5-66E7E621423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53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RIBBON_UNCROPPED_RG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41663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96290" y="4763509"/>
            <a:ext cx="7232074" cy="1834717"/>
          </a:xfrm>
        </p:spPr>
        <p:txBody>
          <a:bodyPr/>
          <a:lstStyle>
            <a:lvl1pPr>
              <a:defRPr sz="41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33052" y="475240"/>
            <a:ext cx="4295468" cy="226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85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450" y="228600"/>
            <a:ext cx="5558559" cy="766763"/>
          </a:xfrm>
        </p:spPr>
        <p:txBody>
          <a:bodyPr/>
          <a:lstStyle>
            <a:lvl1pPr algn="r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444335"/>
            <a:ext cx="8654184" cy="4966855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5" descr="FULL LOGO - GUNMETAL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30956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block strip horizontal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5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3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450" y="274638"/>
            <a:ext cx="5485824" cy="720725"/>
          </a:xfrm>
        </p:spPr>
        <p:txBody>
          <a:bodyPr/>
          <a:lstStyle>
            <a:lvl1pPr algn="r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50818"/>
            <a:ext cx="4244975" cy="4775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0818"/>
            <a:ext cx="4184074" cy="4775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8F02CC-FA91-4419-BAB6-4887A949F0BD}" type="datetimeFigureOut">
              <a:rPr lang="en-GB" altLang="en-US"/>
              <a:pPr/>
              <a:t>19/07/2017</a:t>
            </a:fld>
            <a:endParaRPr lang="en-GB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6B77F-6C6E-4472-948E-F55FEE1716DD}" type="slidenum">
              <a:rPr lang="en-GB" altLang="en-US"/>
              <a:pPr/>
              <a:t>‹#›</a:t>
            </a:fld>
            <a:endParaRPr lang="en-GB" altLang="en-US" dirty="0"/>
          </a:p>
        </p:txBody>
      </p:sp>
      <p:pic>
        <p:nvPicPr>
          <p:cNvPr id="8" name="Picture 5" descr="FULL LOGO - GUNMETAL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30956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block strip horizontal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5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44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ock strip horizontal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0" y="52388"/>
            <a:ext cx="9144000" cy="6805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50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block strip horizont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3367087" y="3355974"/>
            <a:ext cx="6870700" cy="15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47638" y="0"/>
            <a:ext cx="8996362" cy="685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15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GB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fld id="{BF848266-A0CD-4009-8B48-1084A6FEC6EA}" type="datetimeFigureOut">
              <a:rPr lang="en-GB" altLang="en-US"/>
              <a:pPr/>
              <a:t>19/07/2017</a:t>
            </a:fld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fld id="{EB525847-B7B3-4FDC-945B-6259CF632895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60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MS PGothic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jpeg"/><Relationship Id="rId4" Type="http://schemas.openxmlformats.org/officeDocument/2006/relationships/image" Target="../media/image5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e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11" Type="http://schemas.openxmlformats.org/officeDocument/2006/relationships/image" Target="../media/image38.jpeg"/><Relationship Id="rId5" Type="http://schemas.openxmlformats.org/officeDocument/2006/relationships/image" Target="../media/image33.jpeg"/><Relationship Id="rId15" Type="http://schemas.openxmlformats.org/officeDocument/2006/relationships/image" Target="../media/image42.jpeg"/><Relationship Id="rId10" Type="http://schemas.openxmlformats.org/officeDocument/2006/relationships/image" Target="../media/image37.jpeg"/><Relationship Id="rId4" Type="http://schemas.openxmlformats.org/officeDocument/2006/relationships/image" Target="../media/image32.jpe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68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 of bag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281" y="3802496"/>
            <a:ext cx="2156444" cy="2867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725" y="1473019"/>
            <a:ext cx="2055410" cy="2974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779" y="1737829"/>
            <a:ext cx="2445315" cy="2445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4465" y="3319945"/>
            <a:ext cx="2512314" cy="321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78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Fitting my rucksack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3694" y="1478205"/>
            <a:ext cx="51575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Loosen all straps before putting on.</a:t>
            </a:r>
          </a:p>
          <a:p>
            <a:pPr marL="342900" indent="-342900">
              <a:buFont typeface="+mj-lt"/>
              <a:buAutoNum type="arabicPeriod"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Tighten the waist strap to fit snugly on your hips. Remember this is where most of the weight will be supported.</a:t>
            </a:r>
          </a:p>
          <a:p>
            <a:pPr marL="342900" indent="-342900">
              <a:buFont typeface="+mj-lt"/>
              <a:buAutoNum type="arabicPeriod"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Adjust shoulder straps. You may need to raise or lower the shoulder straps according to your height. The straps should fit close to your shoulders. 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8308" y="1496324"/>
            <a:ext cx="3515665" cy="26367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4878" y="4798495"/>
            <a:ext cx="4161693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77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pack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Items you need quick access to at the top.</a:t>
            </a:r>
          </a:p>
          <a:p>
            <a:r>
              <a:rPr lang="en-GB" dirty="0"/>
              <a:t>Items you will need at the end of the day at the bottom.</a:t>
            </a:r>
          </a:p>
          <a:p>
            <a:r>
              <a:rPr lang="en-GB" dirty="0"/>
              <a:t>Heavy items close to your back. </a:t>
            </a:r>
          </a:p>
          <a:p>
            <a:r>
              <a:rPr lang="en-GB" dirty="0"/>
              <a:t>Approx. weight 10kg – 14kg.</a:t>
            </a:r>
          </a:p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1636" y="1350818"/>
            <a:ext cx="2730011" cy="549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71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798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4407" y="3322866"/>
            <a:ext cx="3333750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827" y="3628740"/>
            <a:ext cx="3279915" cy="1547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758" y="1198587"/>
            <a:ext cx="2275055" cy="19489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554" y="1175181"/>
            <a:ext cx="2336728" cy="1291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24511" y="1175181"/>
            <a:ext cx="1519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Pop up tent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Just NO!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5047" y="1175181"/>
            <a:ext cx="2309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1 Person 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Not a lot of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Easy to pitch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758" y="5404338"/>
            <a:ext cx="308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2382" y="5215848"/>
            <a:ext cx="21642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2 Person 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Bigger porch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Simple to pitch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09138" y="5197342"/>
            <a:ext cx="2812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3 Person 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Heavy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More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Harder to pitch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540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Pitching your tent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285750" indent="-285750"/>
            <a:r>
              <a:rPr lang="en-GB" dirty="0"/>
              <a:t>Select a suitable place to pitch your tent.</a:t>
            </a:r>
          </a:p>
          <a:p>
            <a:pPr marL="285750" indent="-285750"/>
            <a:r>
              <a:rPr lang="en-GB" dirty="0"/>
              <a:t>Clear away any stones and sticks.</a:t>
            </a:r>
          </a:p>
          <a:p>
            <a:pPr marL="285750" indent="-285750"/>
            <a:r>
              <a:rPr lang="en-GB" dirty="0"/>
              <a:t>Work together.</a:t>
            </a:r>
          </a:p>
          <a:p>
            <a:pPr marL="285750" indent="-285750"/>
            <a:r>
              <a:rPr lang="en-GB" dirty="0"/>
              <a:t>Be careful when putting the polls through the sleeves.</a:t>
            </a:r>
          </a:p>
          <a:p>
            <a:pPr marL="285750" indent="-285750"/>
            <a:r>
              <a:rPr lang="en-GB" dirty="0"/>
              <a:t>Make sure all the guy-ropes are pegged down tightly. </a:t>
            </a:r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561630"/>
            <a:ext cx="4184650" cy="235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81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Looking after your 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444335"/>
            <a:ext cx="8654184" cy="2904927"/>
          </a:xfrm>
        </p:spPr>
        <p:txBody>
          <a:bodyPr>
            <a:normAutofit fontScale="77500" lnSpcReduction="20000"/>
          </a:bodyPr>
          <a:lstStyle/>
          <a:p>
            <a:pPr marL="285750" indent="-285750"/>
            <a:r>
              <a:rPr lang="en-GB" dirty="0"/>
              <a:t>Be careful when pitching your tent. Avoid forcing pols into place, this can result in damage to the tent.</a:t>
            </a:r>
          </a:p>
          <a:p>
            <a:pPr marL="285750" indent="-285750"/>
            <a:r>
              <a:rPr lang="en-GB" dirty="0"/>
              <a:t>Same goes for taking it down. </a:t>
            </a:r>
          </a:p>
          <a:p>
            <a:pPr marL="285750" indent="-285750"/>
            <a:r>
              <a:rPr lang="en-GB" dirty="0"/>
              <a:t>After each trip it is essential that you dry out and air your tent. Do this by putting it up in a cool and dry environment. Example - garage. </a:t>
            </a:r>
          </a:p>
          <a:p>
            <a:pPr marL="285750" indent="-285750"/>
            <a:r>
              <a:rPr lang="en-GB" dirty="0"/>
              <a:t>Make sure you pack it away dry and clean. This prevents the tent becoming mouldy. </a:t>
            </a:r>
            <a:endParaRPr lang="en-GB" dirty="0" smtClean="0"/>
          </a:p>
          <a:p>
            <a:pPr marL="285750" indent="-285750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4247" y="4349262"/>
            <a:ext cx="4595813" cy="224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8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073" y="1423152"/>
            <a:ext cx="2259597" cy="2259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78" y="1423152"/>
            <a:ext cx="2257126" cy="2257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5371" y="4765436"/>
            <a:ext cx="1552616" cy="1895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360" y="4754110"/>
            <a:ext cx="1158213" cy="19170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257" y="4675744"/>
            <a:ext cx="1592291" cy="18650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85295" y="2379876"/>
            <a:ext cx="1859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Base layer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Quick-drying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Light weight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6375" y="2379876"/>
            <a:ext cx="1859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Warm tops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Fleece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Light weight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47208" y="5340470"/>
            <a:ext cx="1800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Trousers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Light weight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Comfortable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Quick-drying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6833" y="5217921"/>
            <a:ext cx="26185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Thick and comfortable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Higher than boot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Made from wool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346450" y="228600"/>
            <a:ext cx="5558559" cy="766763"/>
          </a:xfrm>
        </p:spPr>
        <p:txBody>
          <a:bodyPr/>
          <a:lstStyle/>
          <a:p>
            <a:r>
              <a:rPr lang="en-GB" dirty="0" smtClean="0"/>
              <a:t>What to wear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285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to wear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222" y="4486282"/>
            <a:ext cx="2218424" cy="2218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1576" y="1325304"/>
            <a:ext cx="1897646" cy="2325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916" y="4159467"/>
            <a:ext cx="1585819" cy="25452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975" y="1325304"/>
            <a:ext cx="2407536" cy="23251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91907" y="1921894"/>
            <a:ext cx="38555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Waterproof jacket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Waterproof fabric (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Gortex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E-vent)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Light weight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Breathable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12344" y="4184187"/>
            <a:ext cx="2236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Waterproof trousers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Waterproof fabric (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Gortex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E-vent)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Light weight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Breathable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53996" y="3907189"/>
            <a:ext cx="29202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Sit and laced above the ankle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Waterproof fabric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Hard wearing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good grip sole (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Vibram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989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NOT to wear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7285" y="1422012"/>
            <a:ext cx="1574276" cy="2894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070" y="1422964"/>
            <a:ext cx="1659118" cy="2894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1525" y="1422964"/>
            <a:ext cx="2478193" cy="28949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666" y="4642686"/>
            <a:ext cx="3124043" cy="19395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71561" y="2075358"/>
            <a:ext cx="27931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 JEANS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 cotton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Heavy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Does not dry quickly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Stays cold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5634" y="5012277"/>
            <a:ext cx="28205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 trainers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 ankle support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Poor grip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Not waterproof </a:t>
            </a:r>
          </a:p>
        </p:txBody>
      </p:sp>
    </p:spTree>
    <p:extLst>
      <p:ext uri="{BB962C8B-B14F-4D97-AF65-F5344CB8AC3E}">
        <p14:creationId xmlns:p14="http://schemas.microsoft.com/office/powerpoint/2010/main" val="4114337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Layering system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59" y="1480355"/>
            <a:ext cx="2257126" cy="2257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5075" y="1477884"/>
            <a:ext cx="2259597" cy="2259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297" y="4422724"/>
            <a:ext cx="1897646" cy="23251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45709" y="2459266"/>
            <a:ext cx="27693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Base Layer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elps to regulate your body temperature and wick away moisture from your skin.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5730" y="2459266"/>
            <a:ext cx="20288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Mid-layer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16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 to trap the warmth your body generates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1248" y="4347310"/>
            <a:ext cx="1847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Outer-layer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Protects you from wind and rain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894" y="4347310"/>
            <a:ext cx="3108373" cy="21680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422724"/>
            <a:ext cx="1845709" cy="232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68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else do you need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365" y="1452758"/>
            <a:ext cx="1933208" cy="1933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297" y="1250081"/>
            <a:ext cx="1819892" cy="2338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478" y="4102725"/>
            <a:ext cx="2566086" cy="2566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0449" y="4455836"/>
            <a:ext cx="2395194" cy="23951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4742" y="1447857"/>
            <a:ext cx="35727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Gloves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Your hands will be the first things to get cold. Cold hands can make simple tasks like getting into your rucksack or tying your boot laces difficult. Have multiple pairs.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71215" y="4894577"/>
            <a:ext cx="3572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Hats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You loose a huge amount of heat out of your head. Have multiple hats.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974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else do you need?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898" y="1445239"/>
            <a:ext cx="1939437" cy="1247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209" y="1440315"/>
            <a:ext cx="1736879" cy="14551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19" y="3856613"/>
            <a:ext cx="3759380" cy="1906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9710" y="3724662"/>
            <a:ext cx="1964066" cy="29859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95043" y="1608705"/>
            <a:ext cx="2137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Roll 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 sleep 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Protects you from the cold ground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6318" y="5233245"/>
            <a:ext cx="28940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Sleeping bag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Keeps you warm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At least 2 season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Pack down to a small size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2772" y="5024492"/>
            <a:ext cx="23849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Rucksack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50-60 Litres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Comfortable waist and shoulder straps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9121" y="1278611"/>
            <a:ext cx="1554927" cy="23842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75774" y="3543779"/>
            <a:ext cx="1908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Water bottle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Minimum 1 Litre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472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Pack your rucksack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2868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What are you carrying?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591" y="2143104"/>
            <a:ext cx="1148261" cy="14755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4068" y="878531"/>
            <a:ext cx="1334077" cy="1224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0914" y="3654526"/>
            <a:ext cx="2135512" cy="1550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399" y="3489039"/>
            <a:ext cx="2849615" cy="14451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5847" y="967358"/>
            <a:ext cx="1150625" cy="17642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4082" y="878531"/>
            <a:ext cx="1289116" cy="22546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3594" y="839099"/>
            <a:ext cx="1221729" cy="22546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282" y="3366852"/>
            <a:ext cx="1329303" cy="14023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439" y="1010596"/>
            <a:ext cx="1196837" cy="2063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2322" y="3516313"/>
            <a:ext cx="1150401" cy="13305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934" y="5073682"/>
            <a:ext cx="1068675" cy="15977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834" y="5138544"/>
            <a:ext cx="3211931" cy="15926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4353" y="5118307"/>
            <a:ext cx="1109099" cy="16268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7073" y="4728374"/>
            <a:ext cx="1455942" cy="197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77278"/>
      </p:ext>
    </p:extLst>
  </p:cSld>
  <p:clrMapOvr>
    <a:masterClrMapping/>
  </p:clrMapOvr>
</p:sld>
</file>

<file path=ppt/theme/theme1.xml><?xml version="1.0" encoding="utf-8"?>
<a:theme xmlns:a="http://schemas.openxmlformats.org/drawingml/2006/main" name="DofE Standard Presentation Template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1452A30E06404D8DD6D2BE53355641" ma:contentTypeVersion="0" ma:contentTypeDescription="Create a new document." ma:contentTypeScope="" ma:versionID="23a00bba929d6a68d28b85f58c41fe3d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BD7B0A-EB58-4C39-A3A3-0EFD7E2295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36FF631-B86D-4DFE-B30E-650EAE25A4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09E33F-A580-4FB5-BAB2-C77B4AE9424C}">
  <ds:schemaRefs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DofE Standard Presentation Template (1)</Template>
  <TotalTime>225</TotalTime>
  <Words>510</Words>
  <Application>Microsoft Office PowerPoint</Application>
  <PresentationFormat>On-screen Show (4:3)</PresentationFormat>
  <Paragraphs>106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DofE Standard Presentation Template (1)</vt:lpstr>
      <vt:lpstr>Kit</vt:lpstr>
      <vt:lpstr>What to wear</vt:lpstr>
      <vt:lpstr>What to wear</vt:lpstr>
      <vt:lpstr>What NOT to wear</vt:lpstr>
      <vt:lpstr>Layering system</vt:lpstr>
      <vt:lpstr>What else do you need?</vt:lpstr>
      <vt:lpstr>What else do you need?</vt:lpstr>
      <vt:lpstr>Pack your rucksack</vt:lpstr>
      <vt:lpstr>PowerPoint Presentation</vt:lpstr>
      <vt:lpstr>Type of bag</vt:lpstr>
      <vt:lpstr>Fitting my rucksack</vt:lpstr>
      <vt:lpstr>How to pack</vt:lpstr>
      <vt:lpstr>Tents</vt:lpstr>
      <vt:lpstr>PowerPoint Presentation</vt:lpstr>
      <vt:lpstr>Pitching your tent</vt:lpstr>
      <vt:lpstr>Looking after your tent</vt:lpstr>
    </vt:vector>
  </TitlesOfParts>
  <Company>The Duke of Edinburgh's Award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Mitchell</dc:creator>
  <cp:lastModifiedBy>Chris Wood</cp:lastModifiedBy>
  <cp:revision>47</cp:revision>
  <dcterms:created xsi:type="dcterms:W3CDTF">2014-10-29T13:46:33Z</dcterms:created>
  <dcterms:modified xsi:type="dcterms:W3CDTF">2017-07-19T13:56:53Z</dcterms:modified>
</cp:coreProperties>
</file>