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46" autoAdjust="0"/>
  </p:normalViewPr>
  <p:slideViewPr>
    <p:cSldViewPr snapToGrid="0" snapToObjects="1">
      <p:cViewPr varScale="1">
        <p:scale>
          <a:sx n="71" d="100"/>
          <a:sy n="71" d="100"/>
        </p:scale>
        <p:origin x="-20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75C8-5D21-463F-9C1A-EF2E2A392525}" type="datetimeFigureOut">
              <a:rPr lang="en-GB" smtClean="0"/>
              <a:t>17/07/2017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58E-7B12-43DA-B1D5-66E7E6214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E-7B12-43DA-B1D5-66E7E62142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IBBON_UNCROPPED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6290" y="4763509"/>
            <a:ext cx="7232074" cy="1834717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3052" y="475240"/>
            <a:ext cx="4295468" cy="22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5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28600"/>
            <a:ext cx="5558559" cy="766763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496685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74638"/>
            <a:ext cx="5485824" cy="720725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244975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18"/>
            <a:ext cx="4184074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F02CC-FA91-4419-BAB6-4887A949F0BD}" type="datetimeFigureOut">
              <a:rPr lang="en-GB" altLang="en-US"/>
              <a:pPr/>
              <a:t>17/07/2017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B77F-6C6E-4472-948E-F55FEE1716DD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8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 strip horizon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0" y="52388"/>
            <a:ext cx="9144000" cy="680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ck strip 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67087" y="3355974"/>
            <a:ext cx="6870700" cy="1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7638" y="0"/>
            <a:ext cx="8996362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BF848266-A0CD-4009-8B48-1084A6FEC6EA}" type="datetimeFigureOut">
              <a:rPr lang="en-GB" altLang="en-US"/>
              <a:pPr/>
              <a:t>17/07/2017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EB525847-B7B3-4FDC-945B-6259CF6328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&amp; Cooking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is fuel!!!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835" y="1350818"/>
            <a:ext cx="5158611" cy="517100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Food and drink are extremely important to the success of your expedition. </a:t>
            </a:r>
          </a:p>
          <a:p>
            <a:endParaRPr lang="en-GB" dirty="0"/>
          </a:p>
          <a:p>
            <a:r>
              <a:rPr lang="en-GB" dirty="0"/>
              <a:t>During your expedition you may burn up to 5000 calories a day! This means you need lots of high energy foods to keep you going.</a:t>
            </a:r>
          </a:p>
          <a:p>
            <a:endParaRPr lang="en-GB" dirty="0"/>
          </a:p>
          <a:p>
            <a:r>
              <a:rPr lang="en-GB" dirty="0"/>
              <a:t>Staying hydrated is also extremely important. You should be drinking at least 2 litres of water through out the day.   </a:t>
            </a:r>
          </a:p>
        </p:txBody>
      </p:sp>
      <p:pic>
        <p:nvPicPr>
          <p:cNvPr id="1027" name="Picture 3" descr="C:\Users\mitchellj\AppData\Local\Microsoft\Windows\Temporary Internet Files\Content.IE5\PGCTFK19\Nice_Foo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47" y="1523409"/>
            <a:ext cx="3060094" cy="2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tchellj\AppData\Local\Microsoft\Windows\Temporary Internet Files\Content.IE5\3HGGNTMO\bottled-wa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4" y="3950103"/>
            <a:ext cx="2179966" cy="2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food should I take?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0556" y="1053386"/>
            <a:ext cx="2696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Portage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Beans &amp; Bacon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 or Coffe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279" y="3783683"/>
            <a:ext cx="26728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Sandwiches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Oatcakes and Hummus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Wraps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1569" y="934074"/>
            <a:ext cx="34231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Pasta and sauce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and sweet chilli stir-fry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cake and custard 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10258"/>
          <a:stretch/>
        </p:blipFill>
        <p:spPr>
          <a:xfrm>
            <a:off x="7670613" y="3444167"/>
            <a:ext cx="1251284" cy="1601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5" y="4350630"/>
            <a:ext cx="1901272" cy="1466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59" y="3444168"/>
            <a:ext cx="2060119" cy="1601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5" t="26101" b="4611"/>
          <a:stretch/>
        </p:blipFill>
        <p:spPr>
          <a:xfrm>
            <a:off x="2440824" y="975285"/>
            <a:ext cx="2416176" cy="2006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74" y="5045567"/>
            <a:ext cx="2076592" cy="15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avoid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Tinned food</a:t>
            </a:r>
          </a:p>
          <a:p>
            <a:pPr marL="285750" indent="-285750"/>
            <a:r>
              <a:rPr lang="en-GB" dirty="0"/>
              <a:t>Crisps</a:t>
            </a:r>
          </a:p>
          <a:p>
            <a:pPr marL="285750" indent="-285750"/>
            <a:r>
              <a:rPr lang="en-GB" dirty="0"/>
              <a:t>Chocolate (in hot weather)</a:t>
            </a:r>
          </a:p>
          <a:p>
            <a:pPr marL="285750" indent="-285750"/>
            <a:r>
              <a:rPr lang="en-GB" dirty="0"/>
              <a:t>Fresh meat and veg</a:t>
            </a:r>
          </a:p>
          <a:p>
            <a:pPr marL="285750" indent="-285750"/>
            <a:r>
              <a:rPr lang="en-GB" dirty="0"/>
              <a:t>Energy drinks (Red </a:t>
            </a:r>
            <a:r>
              <a:rPr lang="en-GB" dirty="0" smtClean="0"/>
              <a:t>Bull</a:t>
            </a:r>
            <a:r>
              <a:rPr lang="en-GB" dirty="0"/>
              <a:t>, Monster Lucozade) </a:t>
            </a:r>
          </a:p>
        </p:txBody>
      </p:sp>
      <p:pic>
        <p:nvPicPr>
          <p:cNvPr id="2052" name="Picture 4" descr="C:\Users\mitchellj\AppData\Local\Microsoft\Windows\Temporary Internet Files\Content.IE5\PGCTFK19\securedownload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19" y="1529039"/>
            <a:ext cx="1761905" cy="2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itchellj\AppData\Local\Microsoft\Windows\Temporary Internet Files\Content.IE5\UAG0JFO7\Red-Bull-Lata-25-C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4" y="3990414"/>
            <a:ext cx="2444003" cy="24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itchellj\AppData\Local\Microsoft\Windows\Temporary Internet Files\Content.IE5\DD7DVO3T\Hot_chocolat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9741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6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7638" y="0"/>
            <a:ext cx="8996362" cy="27722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100" b="1" dirty="0" smtClean="0"/>
              <a:t>Stove safety</a:t>
            </a:r>
          </a:p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 flat area preferably not in woodland or near long grass.</a:t>
            </a:r>
          </a:p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metres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away from your tents. </a:t>
            </a:r>
          </a:p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not leave a lit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stove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unattended.</a:t>
            </a:r>
          </a:p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use the handle to move pots.</a:t>
            </a:r>
          </a:p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stove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cool before dismantling.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67" y="3469860"/>
            <a:ext cx="4416315" cy="2258912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927952" y="3558448"/>
            <a:ext cx="1200838" cy="462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31619" y="3357954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613971" y="5537699"/>
            <a:ext cx="1149711" cy="420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062250" y="4961037"/>
            <a:ext cx="386263" cy="1153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33590" y="5054453"/>
            <a:ext cx="534848" cy="926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776562" y="5210978"/>
            <a:ext cx="1809961" cy="385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51154" y="4115526"/>
            <a:ext cx="1130147" cy="5707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16499" y="3217582"/>
            <a:ext cx="829356" cy="9425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461831" y="2820318"/>
            <a:ext cx="903383" cy="10429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564926" y="4691771"/>
            <a:ext cx="1210019" cy="2382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5214" y="2587610"/>
            <a:ext cx="326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Wind stopper &amp; pot stand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45855" y="2988622"/>
            <a:ext cx="233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Frying pan &amp; lid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36" y="3893686"/>
            <a:ext cx="182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Gas connecter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86523" y="5045575"/>
            <a:ext cx="14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6951" y="6114361"/>
            <a:ext cx="145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Kettle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05540" y="5957732"/>
            <a:ext cx="14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Small pot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5469" y="5796384"/>
            <a:ext cx="76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Strap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218" y="4745382"/>
            <a:ext cx="167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Large pot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Stove safety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60" y="1161032"/>
            <a:ext cx="2331851" cy="1664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32" y="3950830"/>
            <a:ext cx="2553306" cy="1664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0" y="1165043"/>
            <a:ext cx="2890816" cy="1650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0" y="4015304"/>
            <a:ext cx="2651452" cy="1664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320" y="2825415"/>
            <a:ext cx="293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gas connector &amp; attach to gas canister.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320" y="5736468"/>
            <a:ext cx="269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Fix wind stopper using the slots.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0957" y="2900331"/>
            <a:ext cx="26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handle place pan in position.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0655" y="5736468"/>
            <a:ext cx="256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handle place pot in position.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6337"/>
      </p:ext>
    </p:extLst>
  </p:cSld>
  <p:clrMapOvr>
    <a:masterClrMapping/>
  </p:clrMapOvr>
</p:sld>
</file>

<file path=ppt/theme/theme1.xml><?xml version="1.0" encoding="utf-8"?>
<a:theme xmlns:a="http://schemas.openxmlformats.org/drawingml/2006/main" name="DofE Standard Presentation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452A30E06404D8DD6D2BE53355641" ma:contentTypeVersion="0" ma:contentTypeDescription="Create a new document." ma:contentTypeScope="" ma:versionID="23a00bba929d6a68d28b85f58c41fe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BD7B0A-EB58-4C39-A3A3-0EFD7E229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36FF631-B86D-4DFE-B30E-650EAE25A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9E33F-A580-4FB5-BAB2-C77B4AE9424C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Standard Presentation Template (1)</Template>
  <TotalTime>195</TotalTime>
  <Words>229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DofE Standard Presentation Template (1)</vt:lpstr>
      <vt:lpstr>Food &amp; Cooking</vt:lpstr>
      <vt:lpstr>Food is fuel!!!</vt:lpstr>
      <vt:lpstr>PowerPoint Presentation</vt:lpstr>
      <vt:lpstr>Things to avoid</vt:lpstr>
      <vt:lpstr>PowerPoint Presentation</vt:lpstr>
      <vt:lpstr>PowerPoint Presentation</vt:lpstr>
    </vt:vector>
  </TitlesOfParts>
  <Company>The Duke of Edinburgh's Award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Mitchell</dc:creator>
  <cp:lastModifiedBy>Jamie Mitchell</cp:lastModifiedBy>
  <cp:revision>52</cp:revision>
  <dcterms:created xsi:type="dcterms:W3CDTF">2014-10-29T13:46:33Z</dcterms:created>
  <dcterms:modified xsi:type="dcterms:W3CDTF">2017-07-17T11:49:08Z</dcterms:modified>
</cp:coreProperties>
</file>