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46" autoAdjust="0"/>
  </p:normalViewPr>
  <p:slideViewPr>
    <p:cSldViewPr snapToGrid="0" snapToObjects="1">
      <p:cViewPr varScale="1">
        <p:scale>
          <a:sx n="71" d="100"/>
          <a:sy n="71" d="100"/>
        </p:scale>
        <p:origin x="-20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75C8-5D21-463F-9C1A-EF2E2A392525}" type="datetimeFigureOut">
              <a:rPr lang="en-GB" smtClean="0"/>
              <a:t>17/07/2017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F58E-7B12-43DA-B1D5-66E7E6214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5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E-7B12-43DA-B1D5-66E7E62142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IBBON_UNCROPPED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6290" y="4763509"/>
            <a:ext cx="7232074" cy="1834717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3052" y="475240"/>
            <a:ext cx="4295468" cy="22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5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28600"/>
            <a:ext cx="5558559" cy="766763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5"/>
            <a:ext cx="8654184" cy="496685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74638"/>
            <a:ext cx="5485824" cy="720725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50818"/>
            <a:ext cx="4244975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818"/>
            <a:ext cx="4184074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F02CC-FA91-4419-BAB6-4887A949F0BD}" type="datetimeFigureOut">
              <a:rPr lang="en-GB" altLang="en-US"/>
              <a:pPr/>
              <a:t>17/07/2017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B77F-6C6E-4472-948E-F55FEE1716DD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8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ck strip horizont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0" y="52388"/>
            <a:ext cx="9144000" cy="680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0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ck strip horizon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67087" y="3355974"/>
            <a:ext cx="6870700" cy="1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7638" y="0"/>
            <a:ext cx="8996362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BF848266-A0CD-4009-8B48-1084A6FEC6EA}" type="datetimeFigureOut">
              <a:rPr lang="en-GB" altLang="en-US"/>
              <a:pPr/>
              <a:t>17/07/2017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EB525847-B7B3-4FDC-945B-6259CF63289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6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 Conditions &amp; 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Your expedition must be by your own physical effort, without any motorised or outside assistance.</a:t>
            </a:r>
          </a:p>
          <a:p>
            <a:pPr>
              <a:buFont typeface="+mj-lt"/>
              <a:buAutoNum type="arabicPeriod"/>
            </a:pPr>
            <a:r>
              <a:rPr lang="en-GB" dirty="0"/>
              <a:t>Your expedition must be unaccompanied and self-sufficient.</a:t>
            </a:r>
          </a:p>
          <a:p>
            <a:pPr>
              <a:buFont typeface="+mj-lt"/>
              <a:buAutoNum type="arabicPeriod"/>
            </a:pPr>
            <a:r>
              <a:rPr lang="en-GB" dirty="0"/>
              <a:t>Your expeditions must be supervised by an adult who is able to accept responsibility for the safety of you and your team.</a:t>
            </a:r>
          </a:p>
          <a:p>
            <a:pPr>
              <a:buFont typeface="+mj-lt"/>
              <a:buAutoNum type="arabicPeriod"/>
            </a:pPr>
            <a:r>
              <a:rPr lang="en-GB" dirty="0"/>
              <a:t>Your expedition must have an aim.</a:t>
            </a:r>
          </a:p>
          <a:p>
            <a:pPr>
              <a:buFont typeface="+mj-lt"/>
              <a:buAutoNum type="arabicPeriod"/>
            </a:pPr>
            <a:r>
              <a:rPr lang="en-GB" dirty="0"/>
              <a:t>You must be properly equipped for your expedition.</a:t>
            </a:r>
          </a:p>
          <a:p>
            <a:endParaRPr lang="en-GB" dirty="0"/>
          </a:p>
        </p:txBody>
      </p:sp>
      <p:pic>
        <p:nvPicPr>
          <p:cNvPr id="1027" name="Picture 3" descr="C:\Users\mitchellj\AppData\Local\Microsoft\Windows\Temporary Internet Files\Content.IE5\KZS2WYVL\hiking-boots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2390775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4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GB" dirty="0"/>
              <a:t>You must have completed the required training and practice expeditions.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/>
              <a:t>At least one practice expedition must be undertaken at each level of the programme, in the same mode of travel in a similar environment to the qualifying expedition.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/>
              <a:t>You and your team must plan and organise your expedition.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/>
              <a:t>You must be assessed by an approved accredited Assessor to the DofE.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/>
              <a:t>There must be between four and seven people in your team</a:t>
            </a:r>
          </a:p>
        </p:txBody>
      </p:sp>
      <p:pic>
        <p:nvPicPr>
          <p:cNvPr id="2050" name="Picture 2" descr="C:\Users\mitchellj\AppData\Local\Microsoft\Windows\Temporary Internet Files\Content.IE5\V92S1KN1\camping-clip-art-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36533"/>
            <a:ext cx="4244975" cy="26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5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-228600">
              <a:buFont typeface="+mj-lt"/>
              <a:buAutoNum type="arabicPeriod" startAt="11"/>
            </a:pPr>
            <a:r>
              <a:rPr lang="en-GB" dirty="0"/>
              <a:t>You must be within the qualifying age of the DofE programme level.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en-GB" dirty="0"/>
              <a:t>Participants must be at the same level of assessment.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en-GB" dirty="0"/>
              <a:t>Your team must not include anyone who has completed the same or higher level DofE expedition.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en-GB" dirty="0"/>
              <a:t>Your overnight accommodation should be camping.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en-GB" dirty="0"/>
              <a:t>Your expedition must be the minimum number of days required for your DofE level.</a:t>
            </a:r>
          </a:p>
          <a:p>
            <a:endParaRPr lang="en-GB" dirty="0"/>
          </a:p>
        </p:txBody>
      </p:sp>
      <p:pic>
        <p:nvPicPr>
          <p:cNvPr id="3077" name="Picture 5" descr="C:\Users\mitchellj\AppData\Local\Microsoft\Windows\Temporary Internet Files\Content.IE5\PGCTFK19\lgi01a2014102422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0713"/>
            <a:ext cx="4184650" cy="31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5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 Conditions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en-GB" dirty="0"/>
              <a:t>Your expedition should normally take place between the end of March and the end of October.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en-GB" dirty="0"/>
              <a:t>Your expedition should be in the recommended environment for your DofE level.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en-GB" dirty="0"/>
              <a:t>You must do the minimum hours of planned daily activity for your DofE level.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en-GB" dirty="0"/>
              <a:t>You should cook and eat a substantial meal each day.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en-GB" dirty="0"/>
              <a:t>You must create and deliver a presentation after your expedition to complete the section.</a:t>
            </a:r>
          </a:p>
          <a:p>
            <a:endParaRPr lang="en-GB" dirty="0"/>
          </a:p>
        </p:txBody>
      </p:sp>
      <p:pic>
        <p:nvPicPr>
          <p:cNvPr id="4102" name="Picture 6" descr="C:\Users\mitchellj\AppData\Local\Microsoft\Windows\Temporary Internet Files\Content.IE5\DD7DVO3T\spaghetti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8" y="2137781"/>
            <a:ext cx="3726707" cy="29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5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Expedition 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Gives a purpose to the expedition </a:t>
            </a:r>
          </a:p>
          <a:p>
            <a:r>
              <a:rPr lang="en-GB" dirty="0"/>
              <a:t>Can be expressed as a single sentence </a:t>
            </a:r>
          </a:p>
          <a:p>
            <a:r>
              <a:rPr lang="en-GB" dirty="0"/>
              <a:t>Is compatible with a self-sufficient and unaccompanied expedition </a:t>
            </a:r>
          </a:p>
          <a:p>
            <a:r>
              <a:rPr lang="en-GB" dirty="0"/>
              <a:t>Is suitable for the appropriate expedition environment </a:t>
            </a:r>
          </a:p>
          <a:p>
            <a:r>
              <a:rPr lang="en-GB" dirty="0"/>
              <a:t>Is suitable for the chosen expedition destination </a:t>
            </a:r>
          </a:p>
          <a:p>
            <a:r>
              <a:rPr lang="en-GB" dirty="0"/>
              <a:t>Is suitable for the chosen mode of travel </a:t>
            </a:r>
          </a:p>
          <a:p>
            <a:r>
              <a:rPr lang="en-GB" dirty="0"/>
              <a:t>Involves the team actively doing something during the expedition </a:t>
            </a:r>
          </a:p>
          <a:p>
            <a:r>
              <a:rPr lang="en-GB" dirty="0"/>
              <a:t>Involves every member of the team at some point </a:t>
            </a:r>
          </a:p>
          <a:p>
            <a:r>
              <a:rPr lang="en-GB" dirty="0"/>
              <a:t>Is something the team are interested in </a:t>
            </a:r>
          </a:p>
          <a:p>
            <a:r>
              <a:rPr lang="en-GB" dirty="0"/>
              <a:t>Has results that can be presented </a:t>
            </a:r>
          </a:p>
        </p:txBody>
      </p:sp>
    </p:spTree>
    <p:extLst>
      <p:ext uri="{BB962C8B-B14F-4D97-AF65-F5344CB8AC3E}">
        <p14:creationId xmlns:p14="http://schemas.microsoft.com/office/powerpoint/2010/main" val="195272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 written report </a:t>
            </a:r>
          </a:p>
          <a:p>
            <a:r>
              <a:rPr lang="en-GB" dirty="0"/>
              <a:t>A verbal presentation performed as interpretive dance/theatre/a skit/poetry/song   </a:t>
            </a:r>
          </a:p>
          <a:p>
            <a:r>
              <a:rPr lang="en-GB" dirty="0"/>
              <a:t>Delivery of a DofE session or educational  </a:t>
            </a:r>
          </a:p>
          <a:p>
            <a:r>
              <a:rPr lang="en-GB" dirty="0"/>
              <a:t>Any other appropriate way you can come up with to present the results of your work </a:t>
            </a:r>
          </a:p>
          <a:p>
            <a:endParaRPr lang="en-GB" dirty="0"/>
          </a:p>
        </p:txBody>
      </p:sp>
      <p:pic>
        <p:nvPicPr>
          <p:cNvPr id="5123" name="Picture 3" descr="C:\Users\mitchellj\AppData\Local\Microsoft\Windows\Temporary Internet Files\Content.IE5\KZS2WYVL\dessin-theatr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43780"/>
            <a:ext cx="4184650" cy="33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07552"/>
      </p:ext>
    </p:extLst>
  </p:cSld>
  <p:clrMapOvr>
    <a:masterClrMapping/>
  </p:clrMapOvr>
</p:sld>
</file>

<file path=ppt/theme/theme1.xml><?xml version="1.0" encoding="utf-8"?>
<a:theme xmlns:a="http://schemas.openxmlformats.org/drawingml/2006/main" name="DofE Standard Presentation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452A30E06404D8DD6D2BE53355641" ma:contentTypeVersion="0" ma:contentTypeDescription="Create a new document." ma:contentTypeScope="" ma:versionID="23a00bba929d6a68d28b85f58c41fe3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BD7B0A-EB58-4C39-A3A3-0EFD7E229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36FF631-B86D-4DFE-B30E-650EAE25A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9E33F-A580-4FB5-BAB2-C77B4AE9424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Standard Presentation Template (1)</Template>
  <TotalTime>212</TotalTime>
  <Words>377</Words>
  <Application>Microsoft Office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DofE Standard Presentation Template (1)</vt:lpstr>
      <vt:lpstr>20 Conditions &amp; Aim</vt:lpstr>
      <vt:lpstr>20 Conditions</vt:lpstr>
      <vt:lpstr>20 Conditions</vt:lpstr>
      <vt:lpstr>20 Conditions</vt:lpstr>
      <vt:lpstr>20 Conditions</vt:lpstr>
      <vt:lpstr>Expedition Aim</vt:lpstr>
      <vt:lpstr>Presentation</vt:lpstr>
    </vt:vector>
  </TitlesOfParts>
  <Company>The Duke of Edinburgh's Award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Mitchell</dc:creator>
  <cp:lastModifiedBy>Jamie Mitchell</cp:lastModifiedBy>
  <cp:revision>59</cp:revision>
  <dcterms:created xsi:type="dcterms:W3CDTF">2014-10-29T13:46:33Z</dcterms:created>
  <dcterms:modified xsi:type="dcterms:W3CDTF">2017-07-17T14:26:53Z</dcterms:modified>
</cp:coreProperties>
</file>