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EC71-0218-471C-BD24-F234DCFB94AE}" type="datetimeFigureOut">
              <a:rPr lang="en-GB" smtClean="0">
                <a:solidFill>
                  <a:srgbClr val="DBF5F9">
                    <a:shade val="90000"/>
                  </a:srgbClr>
                </a:solidFill>
              </a:rPr>
              <a:pPr/>
              <a:t>11/11/2014</a:t>
            </a:fld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EE73-3983-4949-A81E-89CAB7200D74}" type="slidenum">
              <a:rPr lang="en-GB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3115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EC71-0218-471C-BD24-F234DCFB94AE}" type="datetimeFigureOut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11/11/2014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EE73-3983-4949-A81E-89CAB7200D74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583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EC71-0218-471C-BD24-F234DCFB94AE}" type="datetimeFigureOut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11/11/2014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EE73-3983-4949-A81E-89CAB7200D74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721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53848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FA663-BB60-43A3-B5E6-992A9A0E8B18}" type="slidenum">
              <a:rPr lang="en-GB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508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0"/>
            <a:ext cx="53848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2F41B-34D7-421A-B1AE-1EB891A31950}" type="slidenum">
              <a:rPr lang="en-GB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157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EC71-0218-471C-BD24-F234DCFB94AE}" type="datetimeFigureOut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11/11/2014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EE73-3983-4949-A81E-89CAB7200D74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876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EC71-0218-471C-BD24-F234DCFB94AE}" type="datetimeFigureOut">
              <a:rPr lang="en-GB" smtClean="0">
                <a:solidFill>
                  <a:srgbClr val="DBF5F9">
                    <a:shade val="90000"/>
                  </a:srgbClr>
                </a:solidFill>
              </a:rPr>
              <a:pPr/>
              <a:t>11/11/2014</a:t>
            </a:fld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EE73-3983-4949-A81E-89CAB7200D74}" type="slidenum">
              <a:rPr lang="en-GB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0899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EC71-0218-471C-BD24-F234DCFB94AE}" type="datetimeFigureOut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11/11/2014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EE73-3983-4949-A81E-89CAB7200D74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96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EC71-0218-471C-BD24-F234DCFB94AE}" type="datetimeFigureOut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11/11/2014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EE73-3983-4949-A81E-89CAB7200D74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253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EC71-0218-471C-BD24-F234DCFB94AE}" type="datetimeFigureOut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11/11/2014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EE73-3983-4949-A81E-89CAB7200D74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748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EC71-0218-471C-BD24-F234DCFB94AE}" type="datetimeFigureOut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11/11/2014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EE73-3983-4949-A81E-89CAB7200D74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008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EC71-0218-471C-BD24-F234DCFB94AE}" type="datetimeFigureOut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11/11/2014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EE73-3983-4949-A81E-89CAB7200D74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93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EC71-0218-471C-BD24-F234DCFB94AE}" type="datetimeFigureOut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11/11/2014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08EEE73-3983-4949-A81E-89CAB7200D74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81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9BEC71-0218-471C-BD24-F234DCFB94AE}" type="datetimeFigureOut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11/11/2014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8EEE73-3983-4949-A81E-89CAB7200D74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847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3552" y="764704"/>
            <a:ext cx="7851648" cy="1049288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Putting it Into Practice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Enjoying Your Expedition !!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7" name="Picture 6" descr="DofE expedi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556" y="6000769"/>
            <a:ext cx="1428760" cy="629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74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3552" y="764704"/>
            <a:ext cx="7851648" cy="1049288"/>
          </a:xfrm>
        </p:spPr>
        <p:txBody>
          <a:bodyPr>
            <a:normAutofit/>
          </a:bodyPr>
          <a:lstStyle/>
          <a:p>
            <a:pPr algn="ctr"/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7" name="Picture 6" descr="DofE expedi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556" y="6000769"/>
            <a:ext cx="1428760" cy="629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24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3552" y="764704"/>
            <a:ext cx="7851648" cy="1049288"/>
          </a:xfrm>
        </p:spPr>
        <p:txBody>
          <a:bodyPr>
            <a:norm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Before you set off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1200" y="2047009"/>
            <a:ext cx="10472928" cy="3813463"/>
          </a:xfrm>
        </p:spPr>
        <p:txBody>
          <a:bodyPr>
            <a:normAutofit/>
          </a:bodyPr>
          <a:lstStyle/>
          <a:p>
            <a:pPr algn="l"/>
            <a:r>
              <a:rPr lang="en-GB" sz="2800" dirty="0" smtClean="0">
                <a:latin typeface="Comic Sans MS" panose="030F0702030302020204" pitchFamily="66" charset="0"/>
              </a:rPr>
              <a:t>Is your </a:t>
            </a:r>
            <a:r>
              <a:rPr lang="en-GB" sz="2800" dirty="0" err="1" smtClean="0">
                <a:latin typeface="Comic Sans MS" panose="030F0702030302020204" pitchFamily="66" charset="0"/>
              </a:rPr>
              <a:t>rucsac</a:t>
            </a:r>
            <a:r>
              <a:rPr lang="en-GB" sz="2800" dirty="0" smtClean="0">
                <a:latin typeface="Comic Sans MS" panose="030F0702030302020204" pitchFamily="66" charset="0"/>
              </a:rPr>
              <a:t> comfortable and well adjusted, the weight should be taken on the hips , not the shoulders.</a:t>
            </a:r>
          </a:p>
          <a:p>
            <a:pPr algn="l"/>
            <a:endParaRPr lang="en-GB" sz="2800" dirty="0">
              <a:latin typeface="Comic Sans MS" panose="030F0702030302020204" pitchFamily="66" charset="0"/>
            </a:endParaRPr>
          </a:p>
          <a:p>
            <a:pPr algn="l"/>
            <a:r>
              <a:rPr lang="en-GB" sz="2800" dirty="0" smtClean="0">
                <a:latin typeface="Comic Sans MS" panose="030F0702030302020204" pitchFamily="66" charset="0"/>
              </a:rPr>
              <a:t>Are the map and compass out and ready?</a:t>
            </a:r>
          </a:p>
          <a:p>
            <a:pPr algn="l"/>
            <a:endParaRPr lang="en-GB" sz="2800" dirty="0" smtClean="0">
              <a:latin typeface="Comic Sans MS" panose="030F0702030302020204" pitchFamily="66" charset="0"/>
            </a:endParaRPr>
          </a:p>
          <a:p>
            <a:pPr algn="l"/>
            <a:r>
              <a:rPr lang="en-GB" sz="2800" dirty="0" smtClean="0">
                <a:latin typeface="Comic Sans MS" panose="030F0702030302020204" pitchFamily="66" charset="0"/>
              </a:rPr>
              <a:t>Who is responsible for the next section of navigating?</a:t>
            </a:r>
          </a:p>
          <a:p>
            <a:pPr algn="l"/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7" name="Picture 6" descr="DofE expedi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556" y="6000769"/>
            <a:ext cx="1428760" cy="629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78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3161" y="297113"/>
            <a:ext cx="7851648" cy="1049288"/>
          </a:xfrm>
        </p:spPr>
        <p:txBody>
          <a:bodyPr>
            <a:norm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Strategy	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5018" y="1537856"/>
            <a:ext cx="11204910" cy="4062844"/>
          </a:xfrm>
        </p:spPr>
        <p:txBody>
          <a:bodyPr>
            <a:normAutofit/>
          </a:bodyPr>
          <a:lstStyle/>
          <a:p>
            <a:pPr algn="l"/>
            <a:r>
              <a:rPr lang="en-GB" sz="2800" dirty="0" smtClean="0">
                <a:latin typeface="Comic Sans MS" panose="030F0702030302020204" pitchFamily="66" charset="0"/>
              </a:rPr>
              <a:t>You should split your journey into legs and before you start each leg identify the 5 </a:t>
            </a:r>
            <a:r>
              <a:rPr lang="en-GB" sz="28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D</a:t>
            </a:r>
            <a:r>
              <a:rPr lang="en-GB" sz="2800" dirty="0" smtClean="0">
                <a:latin typeface="Comic Sans MS" panose="030F0702030302020204" pitchFamily="66" charset="0"/>
              </a:rPr>
              <a:t>s</a:t>
            </a:r>
          </a:p>
          <a:p>
            <a:pPr algn="l"/>
            <a:r>
              <a:rPr lang="en-GB" sz="28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D</a:t>
            </a:r>
            <a:r>
              <a:rPr lang="en-GB" sz="2800" dirty="0" smtClean="0">
                <a:latin typeface="Comic Sans MS" panose="030F0702030302020204" pitchFamily="66" charset="0"/>
              </a:rPr>
              <a:t>estination – what will it look like when you get to end of the leg.</a:t>
            </a:r>
          </a:p>
          <a:p>
            <a:pPr algn="l"/>
            <a:r>
              <a:rPr lang="en-GB" sz="28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D</a:t>
            </a:r>
            <a:r>
              <a:rPr lang="en-GB" sz="2800" dirty="0" smtClean="0">
                <a:latin typeface="Comic Sans MS" panose="030F0702030302020204" pitchFamily="66" charset="0"/>
              </a:rPr>
              <a:t>escription- what will you see along the way</a:t>
            </a:r>
          </a:p>
          <a:p>
            <a:pPr algn="l"/>
            <a:r>
              <a:rPr lang="en-GB" sz="28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D</a:t>
            </a:r>
            <a:r>
              <a:rPr lang="en-GB" sz="2800" dirty="0" smtClean="0">
                <a:latin typeface="Comic Sans MS" panose="030F0702030302020204" pitchFamily="66" charset="0"/>
              </a:rPr>
              <a:t>istance – how far is it and how long will it take.</a:t>
            </a:r>
          </a:p>
          <a:p>
            <a:pPr algn="l"/>
            <a:r>
              <a:rPr lang="en-GB" sz="28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D</a:t>
            </a:r>
            <a:r>
              <a:rPr lang="en-GB" sz="2800" dirty="0" smtClean="0">
                <a:latin typeface="Comic Sans MS" panose="030F0702030302020204" pitchFamily="66" charset="0"/>
              </a:rPr>
              <a:t>irection – which direction are you going, use your compass to check.</a:t>
            </a:r>
          </a:p>
          <a:p>
            <a:pPr algn="l"/>
            <a:r>
              <a:rPr lang="en-GB" sz="28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D</a:t>
            </a:r>
            <a:r>
              <a:rPr lang="en-GB" sz="2800" dirty="0" smtClean="0">
                <a:latin typeface="Comic Sans MS" panose="030F0702030302020204" pitchFamily="66" charset="0"/>
              </a:rPr>
              <a:t>angers – are there any hazards that need avoiding.</a:t>
            </a:r>
          </a:p>
          <a:p>
            <a:pPr algn="l"/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7" name="Picture 6" descr="DofE expedi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556" y="6000769"/>
            <a:ext cx="1428760" cy="629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99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3552" y="764704"/>
            <a:ext cx="7851648" cy="1049288"/>
          </a:xfrm>
        </p:spPr>
        <p:txBody>
          <a:bodyPr>
            <a:norm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Strategy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1200" y="1911927"/>
            <a:ext cx="10472928" cy="3069209"/>
          </a:xfrm>
        </p:spPr>
        <p:txBody>
          <a:bodyPr>
            <a:normAutofit/>
          </a:bodyPr>
          <a:lstStyle/>
          <a:p>
            <a:pPr algn="l"/>
            <a:r>
              <a:rPr lang="en-GB" sz="2800" dirty="0" smtClean="0">
                <a:latin typeface="Comic Sans MS" panose="030F0702030302020204" pitchFamily="66" charset="0"/>
              </a:rPr>
              <a:t>Remember at all times the entire team must know – </a:t>
            </a:r>
          </a:p>
          <a:p>
            <a:pPr algn="l"/>
            <a:r>
              <a:rPr lang="en-GB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What</a:t>
            </a:r>
            <a:r>
              <a:rPr lang="en-GB" sz="2800" dirty="0" smtClean="0">
                <a:latin typeface="Comic Sans MS" panose="030F0702030302020204" pitchFamily="66" charset="0"/>
              </a:rPr>
              <a:t> you are expecting to see, cross or pass</a:t>
            </a:r>
          </a:p>
          <a:p>
            <a:pPr algn="l"/>
            <a:endParaRPr lang="en-GB" sz="2800" dirty="0">
              <a:latin typeface="Comic Sans MS" panose="030F0702030302020204" pitchFamily="66" charset="0"/>
            </a:endParaRPr>
          </a:p>
          <a:p>
            <a:pPr algn="l"/>
            <a:r>
              <a:rPr lang="en-GB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When</a:t>
            </a:r>
            <a:r>
              <a:rPr lang="en-GB" sz="2800" dirty="0" smtClean="0">
                <a:latin typeface="Comic Sans MS" panose="030F0702030302020204" pitchFamily="66" charset="0"/>
              </a:rPr>
              <a:t> you are expecting to see, cross or pass it.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7" name="Picture 6" descr="DofE expedi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556" y="6000769"/>
            <a:ext cx="1428760" cy="629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7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3942" y="328285"/>
            <a:ext cx="7851648" cy="1049288"/>
          </a:xfrm>
        </p:spPr>
        <p:txBody>
          <a:bodyPr>
            <a:norm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Getting Lost	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1200" y="1631373"/>
            <a:ext cx="10472928" cy="4769427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GB" sz="2800" dirty="0" smtClean="0">
                <a:latin typeface="Comic Sans MS" panose="030F0702030302020204" pitchFamily="66" charset="0"/>
              </a:rPr>
              <a:t>As soon as you realise you do not know where on the map you are </a:t>
            </a:r>
          </a:p>
          <a:p>
            <a:pPr algn="ctr"/>
            <a:r>
              <a:rPr lang="en-GB" sz="3600" b="1" dirty="0" smtClean="0">
                <a:latin typeface="Comic Sans MS" panose="030F0702030302020204" pitchFamily="66" charset="0"/>
              </a:rPr>
              <a:t>STOP</a:t>
            </a:r>
            <a:endParaRPr lang="en-GB" sz="2800" b="1" dirty="0" smtClean="0">
              <a:latin typeface="Comic Sans MS" panose="030F0702030302020204" pitchFamily="66" charset="0"/>
            </a:endParaRPr>
          </a:p>
          <a:p>
            <a:pPr algn="l"/>
            <a:r>
              <a:rPr lang="en-GB" sz="2800" dirty="0" smtClean="0">
                <a:latin typeface="Comic Sans MS" panose="030F0702030302020204" pitchFamily="66" charset="0"/>
              </a:rPr>
              <a:t>Look around, what obvious features can you see around you?</a:t>
            </a:r>
          </a:p>
          <a:p>
            <a:pPr algn="l"/>
            <a:endParaRPr lang="en-GB" sz="2800" dirty="0">
              <a:latin typeface="Comic Sans MS" panose="030F0702030302020204" pitchFamily="66" charset="0"/>
            </a:endParaRPr>
          </a:p>
          <a:p>
            <a:pPr algn="l"/>
            <a:r>
              <a:rPr lang="en-GB" sz="2800" dirty="0" smtClean="0">
                <a:latin typeface="Comic Sans MS" panose="030F0702030302020204" pitchFamily="66" charset="0"/>
              </a:rPr>
              <a:t>Where were you when you last knew where you were?</a:t>
            </a:r>
          </a:p>
          <a:p>
            <a:pPr algn="l"/>
            <a:endParaRPr lang="en-GB" sz="2800" dirty="0">
              <a:latin typeface="Comic Sans MS" panose="030F0702030302020204" pitchFamily="66" charset="0"/>
            </a:endParaRPr>
          </a:p>
          <a:p>
            <a:pPr algn="l"/>
            <a:r>
              <a:rPr lang="en-GB" sz="2800" dirty="0" smtClean="0">
                <a:latin typeface="Comic Sans MS" panose="030F0702030302020204" pitchFamily="66" charset="0"/>
              </a:rPr>
              <a:t>How long have you walked since?</a:t>
            </a:r>
          </a:p>
          <a:p>
            <a:pPr algn="l"/>
            <a:endParaRPr lang="en-GB" sz="2800" dirty="0">
              <a:latin typeface="Comic Sans MS" panose="030F0702030302020204" pitchFamily="66" charset="0"/>
            </a:endParaRPr>
          </a:p>
          <a:p>
            <a:pPr algn="l"/>
            <a:r>
              <a:rPr lang="en-GB" sz="2800" dirty="0" smtClean="0">
                <a:latin typeface="Comic Sans MS" panose="030F0702030302020204" pitchFamily="66" charset="0"/>
              </a:rPr>
              <a:t>Put all this together on the map and work out where you must be now.</a:t>
            </a:r>
          </a:p>
          <a:p>
            <a:pPr algn="l"/>
            <a:endParaRPr lang="en-GB" sz="28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LOOK AROUND FIRST LOOK AT MAP SECOND</a:t>
            </a:r>
          </a:p>
          <a:p>
            <a:pPr algn="l"/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7" name="Picture 6" descr="DofE expedi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556" y="6000769"/>
            <a:ext cx="1428760" cy="629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623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3552" y="764704"/>
            <a:ext cx="7851648" cy="1049288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Getting Lost	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1200" y="1943099"/>
            <a:ext cx="10472928" cy="3938155"/>
          </a:xfrm>
        </p:spPr>
        <p:txBody>
          <a:bodyPr>
            <a:normAutofit lnSpcReduction="10000"/>
          </a:bodyPr>
          <a:lstStyle/>
          <a:p>
            <a:pPr algn="l"/>
            <a:r>
              <a:rPr lang="en-GB" sz="2800" dirty="0" smtClean="0">
                <a:latin typeface="Comic Sans MS" panose="030F0702030302020204" pitchFamily="66" charset="0"/>
              </a:rPr>
              <a:t>If you can not work out where you are then – </a:t>
            </a:r>
          </a:p>
          <a:p>
            <a:pPr algn="l"/>
            <a:endParaRPr lang="en-GB" sz="2800" dirty="0">
              <a:latin typeface="Comic Sans MS" panose="030F0702030302020204" pitchFamily="66" charset="0"/>
            </a:endParaRPr>
          </a:p>
          <a:p>
            <a:pPr algn="l"/>
            <a:r>
              <a:rPr lang="en-GB" sz="2800" dirty="0" smtClean="0">
                <a:latin typeface="Comic Sans MS" panose="030F0702030302020204" pitchFamily="66" charset="0"/>
              </a:rPr>
              <a:t>Move a short distance to see if you can see some different features.</a:t>
            </a:r>
          </a:p>
          <a:p>
            <a:pPr algn="l"/>
            <a:endParaRPr lang="en-GB" sz="2800" dirty="0">
              <a:latin typeface="Comic Sans MS" panose="030F0702030302020204" pitchFamily="66" charset="0"/>
            </a:endParaRPr>
          </a:p>
          <a:p>
            <a:pPr algn="l"/>
            <a:r>
              <a:rPr lang="en-GB" sz="2800" dirty="0" smtClean="0">
                <a:latin typeface="Comic Sans MS" panose="030F0702030302020204" pitchFamily="66" charset="0"/>
              </a:rPr>
              <a:t>Back track to the last place you knew where you were.</a:t>
            </a:r>
          </a:p>
          <a:p>
            <a:pPr algn="l"/>
            <a:endParaRPr lang="en-GB" sz="2800" dirty="0" smtClean="0">
              <a:latin typeface="Comic Sans MS" panose="030F0702030302020204" pitchFamily="66" charset="0"/>
            </a:endParaRPr>
          </a:p>
          <a:p>
            <a:pPr algn="l"/>
            <a:r>
              <a:rPr lang="en-GB" sz="2800" dirty="0" smtClean="0">
                <a:latin typeface="Comic Sans MS" panose="030F0702030302020204" pitchFamily="66" charset="0"/>
              </a:rPr>
              <a:t>If all fails stay still and try to contact your supervisor.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7" name="Picture 6" descr="DofE expedi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556" y="6000769"/>
            <a:ext cx="1428760" cy="629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36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3552" y="764704"/>
            <a:ext cx="7851648" cy="1049288"/>
          </a:xfrm>
        </p:spPr>
        <p:txBody>
          <a:bodyPr>
            <a:norm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Walking as a Group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1200" y="1922317"/>
            <a:ext cx="10472928" cy="3958937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sz="2800" dirty="0" smtClean="0">
                <a:latin typeface="Comic Sans MS" panose="030F0702030302020204" pitchFamily="66" charset="0"/>
              </a:rPr>
              <a:t>It is important for both safety and morale to keep together as group.</a:t>
            </a:r>
          </a:p>
          <a:p>
            <a:pPr algn="l"/>
            <a:r>
              <a:rPr lang="en-GB" sz="2800" dirty="0" smtClean="0">
                <a:latin typeface="Comic Sans MS" panose="030F0702030302020204" pitchFamily="66" charset="0"/>
              </a:rPr>
              <a:t>As a group if someone falls behind –</a:t>
            </a:r>
          </a:p>
          <a:p>
            <a:pPr algn="l"/>
            <a:r>
              <a:rPr lang="en-GB" sz="2800" dirty="0" smtClean="0">
                <a:latin typeface="Comic Sans MS" panose="030F0702030302020204" pitchFamily="66" charset="0"/>
              </a:rPr>
              <a:t>Slow down, you need to walk at the pace of the slower members of the group.</a:t>
            </a:r>
          </a:p>
          <a:p>
            <a:pPr algn="l"/>
            <a:r>
              <a:rPr lang="en-GB" sz="2800" dirty="0" smtClean="0">
                <a:latin typeface="Comic Sans MS" panose="030F0702030302020204" pitchFamily="66" charset="0"/>
              </a:rPr>
              <a:t>Do not set off as soon as they reach you, they will need a break too.</a:t>
            </a:r>
          </a:p>
          <a:p>
            <a:pPr algn="l"/>
            <a:r>
              <a:rPr lang="en-GB" sz="2800" dirty="0" smtClean="0">
                <a:latin typeface="Comic Sans MS" panose="030F0702030302020204" pitchFamily="66" charset="0"/>
              </a:rPr>
              <a:t>Check loads, are they walking slow because they have too much kit to carry?</a:t>
            </a:r>
          </a:p>
          <a:p>
            <a:pPr algn="l"/>
            <a:r>
              <a:rPr lang="en-GB" sz="2800" dirty="0" smtClean="0">
                <a:latin typeface="Comic Sans MS" panose="030F0702030302020204" pitchFamily="66" charset="0"/>
              </a:rPr>
              <a:t>Talk to them and get them re-involved with the group.</a:t>
            </a:r>
          </a:p>
          <a:p>
            <a:pPr algn="l"/>
            <a:endParaRPr lang="en-GB" sz="2800" dirty="0">
              <a:latin typeface="Comic Sans MS" panose="030F0702030302020204" pitchFamily="66" charset="0"/>
            </a:endParaRPr>
          </a:p>
          <a:p>
            <a:pPr algn="l"/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7" name="Picture 6" descr="DofE expedi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556" y="6000769"/>
            <a:ext cx="1428760" cy="629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355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3552" y="764704"/>
            <a:ext cx="7851648" cy="1049288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Walking as a Group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1200" y="1963882"/>
            <a:ext cx="10472928" cy="3730336"/>
          </a:xfrm>
        </p:spPr>
        <p:txBody>
          <a:bodyPr>
            <a:normAutofit/>
          </a:bodyPr>
          <a:lstStyle/>
          <a:p>
            <a:pPr algn="l"/>
            <a:r>
              <a:rPr lang="en-GB" sz="2800" dirty="0" smtClean="0">
                <a:latin typeface="Comic Sans MS" panose="030F0702030302020204" pitchFamily="66" charset="0"/>
              </a:rPr>
              <a:t>If as an individual you are falling behind – </a:t>
            </a:r>
          </a:p>
          <a:p>
            <a:pPr algn="l"/>
            <a:r>
              <a:rPr lang="en-GB" sz="2800" dirty="0" smtClean="0">
                <a:latin typeface="Comic Sans MS" panose="030F0702030302020204" pitchFamily="66" charset="0"/>
              </a:rPr>
              <a:t>Ask the group for a break, think about what is causing you to fall behind and sort it out.</a:t>
            </a:r>
          </a:p>
          <a:p>
            <a:pPr algn="l"/>
            <a:r>
              <a:rPr lang="en-GB" sz="2800" dirty="0">
                <a:latin typeface="Comic Sans MS" panose="030F0702030302020204" pitchFamily="66" charset="0"/>
              </a:rPr>
              <a:t>H</a:t>
            </a:r>
            <a:r>
              <a:rPr lang="en-GB" sz="2800" dirty="0" smtClean="0">
                <a:latin typeface="Comic Sans MS" panose="030F0702030302020204" pitchFamily="66" charset="0"/>
              </a:rPr>
              <a:t>ave something to eat and drink to restore energy levels.</a:t>
            </a:r>
          </a:p>
          <a:p>
            <a:pPr algn="l"/>
            <a:r>
              <a:rPr lang="en-GB" sz="2800" dirty="0" smtClean="0">
                <a:latin typeface="Comic Sans MS" panose="030F0702030302020204" pitchFamily="66" charset="0"/>
              </a:rPr>
              <a:t>Don’t start moaning, miserable people get left behind!</a:t>
            </a:r>
          </a:p>
          <a:p>
            <a:pPr algn="l"/>
            <a:r>
              <a:rPr lang="en-GB" sz="2800" dirty="0" smtClean="0">
                <a:latin typeface="Comic Sans MS" panose="030F0702030302020204" pitchFamily="66" charset="0"/>
              </a:rPr>
              <a:t>Offer to navigate, taking a lead will help you stay with the group.</a:t>
            </a:r>
            <a:endParaRPr lang="en-GB" sz="2800" dirty="0" smtClean="0">
              <a:latin typeface="Comic Sans MS" panose="030F0702030302020204" pitchFamily="66" charset="0"/>
            </a:endParaRPr>
          </a:p>
          <a:p>
            <a:pPr algn="l"/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7" name="Picture 6" descr="DofE expedi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556" y="6000769"/>
            <a:ext cx="1428760" cy="629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68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3552" y="764704"/>
            <a:ext cx="7851648" cy="1049288"/>
          </a:xfrm>
        </p:spPr>
        <p:txBody>
          <a:bodyPr>
            <a:norm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Pace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2912" y="1950454"/>
            <a:ext cx="10472928" cy="3671028"/>
          </a:xfrm>
        </p:spPr>
        <p:txBody>
          <a:bodyPr>
            <a:normAutofit/>
          </a:bodyPr>
          <a:lstStyle/>
          <a:p>
            <a:pPr algn="l"/>
            <a:r>
              <a:rPr lang="en-GB" sz="2800" dirty="0" smtClean="0">
                <a:latin typeface="Comic Sans MS" panose="030F0702030302020204" pitchFamily="66" charset="0"/>
              </a:rPr>
              <a:t>Remember it is not a race, you have planned your journey and have times to keep to.</a:t>
            </a:r>
          </a:p>
          <a:p>
            <a:pPr algn="l"/>
            <a:r>
              <a:rPr lang="en-GB" sz="2800" dirty="0" smtClean="0">
                <a:latin typeface="Comic Sans MS" panose="030F0702030302020204" pitchFamily="66" charset="0"/>
              </a:rPr>
              <a:t>Try not to keep stopping, one 10 min break every hour should be fine with a longer break for lunch.</a:t>
            </a:r>
          </a:p>
          <a:p>
            <a:pPr algn="l"/>
            <a:r>
              <a:rPr lang="en-GB" sz="2800" dirty="0" smtClean="0">
                <a:latin typeface="Comic Sans MS" panose="030F0702030302020204" pitchFamily="66" charset="0"/>
              </a:rPr>
              <a:t>When it comes to hills slow and steady is better than rush and bust!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7" name="Picture 6" descr="DofE expedi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556" y="6000769"/>
            <a:ext cx="1428760" cy="629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30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59</TotalTime>
  <Words>502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Comic Sans MS</vt:lpstr>
      <vt:lpstr>Constantia</vt:lpstr>
      <vt:lpstr>Wingdings 2</vt:lpstr>
      <vt:lpstr>Flow</vt:lpstr>
      <vt:lpstr>Putting it Into Practice</vt:lpstr>
      <vt:lpstr>Before you set off</vt:lpstr>
      <vt:lpstr>Strategy </vt:lpstr>
      <vt:lpstr>Strategy</vt:lpstr>
      <vt:lpstr>Getting Lost </vt:lpstr>
      <vt:lpstr>Getting Lost </vt:lpstr>
      <vt:lpstr>Walking as a Group</vt:lpstr>
      <vt:lpstr>Walking as a Group</vt:lpstr>
      <vt:lpstr>Pace</vt:lpstr>
      <vt:lpstr>PowerPoint Presentation</vt:lpstr>
    </vt:vector>
  </TitlesOfParts>
  <Company>East Ayrshire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Stewart, Peter</dc:creator>
  <cp:lastModifiedBy>Stewart, Peter</cp:lastModifiedBy>
  <cp:revision>13</cp:revision>
  <dcterms:created xsi:type="dcterms:W3CDTF">2014-11-11T10:57:35Z</dcterms:created>
  <dcterms:modified xsi:type="dcterms:W3CDTF">2014-11-11T11:57:03Z</dcterms:modified>
</cp:coreProperties>
</file>