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93B243-0B1A-43F7-B8BE-E824C3F2E8FC}" type="datetimeFigureOut">
              <a:rPr lang="en-US" smtClean="0"/>
              <a:pPr/>
              <a:t>11/5/2014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11997-7C3A-45B1-8071-F9E54ED8157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edlesports.com/imagecache/f5982c28-fff8-4685-82ae-9e5301022668_720x72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Use of Stoves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1752600"/>
          </a:xfrm>
        </p:spPr>
        <p:txBody>
          <a:bodyPr>
            <a:normAutofit/>
          </a:bodyPr>
          <a:lstStyle/>
          <a:p>
            <a:pPr algn="ctr"/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  <p:pic>
        <p:nvPicPr>
          <p:cNvPr id="1026" name="Picture 2" descr="Trangia 27 2 UL Stove with Ket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643182"/>
            <a:ext cx="3000396" cy="3000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Safety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385765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Comic Sans MS" pitchFamily="66" charset="0"/>
              </a:rPr>
              <a:t>Stoves are potentially very dangerous and need to be used with care.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Key things to remember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Never cook in your tent, set up at least 3m away from tents.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Make sure the stove is stable and will not fall over when you put a pan on it.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Always use the correct meths bottle.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Do not mess around where people are cooking.</a:t>
            </a:r>
          </a:p>
          <a:p>
            <a:pPr algn="l"/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Fuel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321471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Comic Sans MS" pitchFamily="66" charset="0"/>
              </a:rPr>
              <a:t>Always use the correct fuel bottle.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Keep the bottle away from the cooking area.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Ensure the burner is cold before adding fuel. Meths burns with a transparent flame so even if you do not see a flame treat it with care.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Screw the fuel bottle cap back down immediately.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  <p:pic>
        <p:nvPicPr>
          <p:cNvPr id="9218" name="Picture 2" descr="Trangia Fuel Bottle 0.5L">
            <a:hlinkClick r:id="rId3" tooltip="Trangia Fuel Bottle 0.5L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85728"/>
            <a:ext cx="2190748" cy="2190749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992328"/>
            <a:ext cx="1423986" cy="15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Lighting The Burner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3786214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Comic Sans MS" pitchFamily="66" charset="0"/>
              </a:rPr>
              <a:t>Put the burner into the base.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Use </a:t>
            </a:r>
            <a:r>
              <a:rPr lang="en-GB" sz="2400" dirty="0" smtClean="0">
                <a:latin typeface="Comic Sans MS" pitchFamily="66" charset="0"/>
              </a:rPr>
              <a:t>long matches </a:t>
            </a:r>
            <a:r>
              <a:rPr lang="en-GB" sz="2400" dirty="0" smtClean="0">
                <a:latin typeface="Comic Sans MS" pitchFamily="66" charset="0"/>
              </a:rPr>
              <a:t>to light the meths. </a:t>
            </a:r>
            <a:r>
              <a:rPr lang="en-GB" sz="2400" dirty="0" smtClean="0">
                <a:latin typeface="Comic Sans MS" pitchFamily="66" charset="0"/>
              </a:rPr>
              <a:t>(A lighter is a good backup in </a:t>
            </a:r>
            <a:r>
              <a:rPr lang="en-GB" sz="2400" smtClean="0">
                <a:latin typeface="Comic Sans MS" pitchFamily="66" charset="0"/>
              </a:rPr>
              <a:t>wet weather)</a:t>
            </a:r>
            <a:endParaRPr lang="en-GB" sz="2400" dirty="0" smtClean="0">
              <a:latin typeface="Comic Sans MS" pitchFamily="66" charset="0"/>
            </a:endParaRPr>
          </a:p>
          <a:p>
            <a:pPr algn="l"/>
            <a:r>
              <a:rPr lang="en-GB" sz="2400" dirty="0" smtClean="0">
                <a:latin typeface="Comic Sans MS" pitchFamily="66" charset="0"/>
              </a:rPr>
              <a:t>Remember you might not see the flame so carefully feel for heat.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Put the windshield on.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Cooking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3643338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Comic Sans MS" pitchFamily="66" charset="0"/>
              </a:rPr>
              <a:t>Remember to get food ready before you light the stove. Do not waste fuel.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Use the handle to steady the pan when stirring.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Make sure the people around you are aware of you cooking.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If you run out of fuel before you have finished make sure the burner is cold before you refill it.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itchFamily="66" charset="0"/>
              </a:rPr>
              <a:t>Packing Up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350046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Comic Sans MS" pitchFamily="66" charset="0"/>
              </a:rPr>
              <a:t>When you have finished cooking put out the flame using the simmer ring.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Never attempt to blow out a Trangia, you will finish up blowing flaming meths around!</a:t>
            </a:r>
          </a:p>
          <a:p>
            <a:pPr algn="l"/>
            <a:r>
              <a:rPr lang="en-GB" sz="2400" dirty="0" smtClean="0">
                <a:latin typeface="Comic Sans MS" pitchFamily="66" charset="0"/>
              </a:rPr>
              <a:t>When the burner is cold put the screw cap on and pack the burner into its plastic bag.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143008"/>
          </a:xfrm>
        </p:spPr>
        <p:txBody>
          <a:bodyPr/>
          <a:lstStyle/>
          <a:p>
            <a:pPr algn="ctr"/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Comic Sans MS" pitchFamily="66" charset="0"/>
              </a:rPr>
              <a:t>Enjoy your meal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288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Use of Stoves</vt:lpstr>
      <vt:lpstr>Safety</vt:lpstr>
      <vt:lpstr>Fuel</vt:lpstr>
      <vt:lpstr>Lighting The Burner</vt:lpstr>
      <vt:lpstr>Cooking</vt:lpstr>
      <vt:lpstr>Packing Up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stewartp</dc:creator>
  <cp:lastModifiedBy>Administrator</cp:lastModifiedBy>
  <cp:revision>8</cp:revision>
  <dcterms:created xsi:type="dcterms:W3CDTF">2014-11-03T09:46:04Z</dcterms:created>
  <dcterms:modified xsi:type="dcterms:W3CDTF">2014-11-05T19:14:21Z</dcterms:modified>
</cp:coreProperties>
</file>