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2C0B-3CB1-4A54-9BD2-A7BD4C1CABD0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9B-0A6C-4FFB-B58A-8AFBC050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4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2C0B-3CB1-4A54-9BD2-A7BD4C1CABD0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9B-0A6C-4FFB-B58A-8AFBC050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3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2C0B-3CB1-4A54-9BD2-A7BD4C1CABD0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9B-0A6C-4FFB-B58A-8AFBC050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2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2C0B-3CB1-4A54-9BD2-A7BD4C1CABD0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9B-0A6C-4FFB-B58A-8AFBC050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2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2C0B-3CB1-4A54-9BD2-A7BD4C1CABD0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9B-0A6C-4FFB-B58A-8AFBC050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0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2C0B-3CB1-4A54-9BD2-A7BD4C1CABD0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9B-0A6C-4FFB-B58A-8AFBC050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2C0B-3CB1-4A54-9BD2-A7BD4C1CABD0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9B-0A6C-4FFB-B58A-8AFBC050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2C0B-3CB1-4A54-9BD2-A7BD4C1CABD0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9B-0A6C-4FFB-B58A-8AFBC050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40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2C0B-3CB1-4A54-9BD2-A7BD4C1CABD0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9B-0A6C-4FFB-B58A-8AFBC050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14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2C0B-3CB1-4A54-9BD2-A7BD4C1CABD0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9B-0A6C-4FFB-B58A-8AFBC050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06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2C0B-3CB1-4A54-9BD2-A7BD4C1CABD0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C49B-0A6C-4FFB-B58A-8AFBC050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8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62C0B-3CB1-4A54-9BD2-A7BD4C1CABD0}" type="datetimeFigureOut">
              <a:rPr lang="en-GB" smtClean="0"/>
              <a:t>23/10/2015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C49B-0A6C-4FFB-B58A-8AFBC0509C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79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85538" cy="846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67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85538" cy="846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13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85538" cy="846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60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85538" cy="846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69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85538" cy="846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19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Ayrshire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ArmstrongC</dc:creator>
  <cp:lastModifiedBy>ArmstrongC</cp:lastModifiedBy>
  <cp:revision>1</cp:revision>
  <dcterms:created xsi:type="dcterms:W3CDTF">2015-10-23T09:13:49Z</dcterms:created>
  <dcterms:modified xsi:type="dcterms:W3CDTF">2015-10-23T09:20:15Z</dcterms:modified>
</cp:coreProperties>
</file>