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48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D115A-4B74-4AFD-ADBE-DBA1DD7057E7}" type="datetimeFigureOut">
              <a:rPr lang="en-GB" smtClean="0"/>
              <a:t>26/08/2022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EA3FA-CA53-4077-84AB-D3237688E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4438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D115A-4B74-4AFD-ADBE-DBA1DD7057E7}" type="datetimeFigureOut">
              <a:rPr lang="en-GB" smtClean="0"/>
              <a:t>26/08/2022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EA3FA-CA53-4077-84AB-D3237688E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8177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D115A-4B74-4AFD-ADBE-DBA1DD7057E7}" type="datetimeFigureOut">
              <a:rPr lang="en-GB" smtClean="0"/>
              <a:t>26/08/2022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EA3FA-CA53-4077-84AB-D3237688E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9053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D115A-4B74-4AFD-ADBE-DBA1DD7057E7}" type="datetimeFigureOut">
              <a:rPr lang="en-GB" smtClean="0"/>
              <a:t>26/08/2022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EA3FA-CA53-4077-84AB-D3237688E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9467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D115A-4B74-4AFD-ADBE-DBA1DD7057E7}" type="datetimeFigureOut">
              <a:rPr lang="en-GB" smtClean="0"/>
              <a:t>26/08/2022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EA3FA-CA53-4077-84AB-D3237688E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954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D115A-4B74-4AFD-ADBE-DBA1DD7057E7}" type="datetimeFigureOut">
              <a:rPr lang="en-GB" smtClean="0"/>
              <a:t>26/08/2022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EA3FA-CA53-4077-84AB-D3237688E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3000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D115A-4B74-4AFD-ADBE-DBA1DD7057E7}" type="datetimeFigureOut">
              <a:rPr lang="en-GB" smtClean="0"/>
              <a:t>26/08/2022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EA3FA-CA53-4077-84AB-D3237688E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0032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D115A-4B74-4AFD-ADBE-DBA1DD7057E7}" type="datetimeFigureOut">
              <a:rPr lang="en-GB" smtClean="0"/>
              <a:t>26/08/2022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EA3FA-CA53-4077-84AB-D3237688E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1753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D115A-4B74-4AFD-ADBE-DBA1DD7057E7}" type="datetimeFigureOut">
              <a:rPr lang="en-GB" smtClean="0"/>
              <a:t>26/08/2022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EA3FA-CA53-4077-84AB-D3237688E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7792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D115A-4B74-4AFD-ADBE-DBA1DD7057E7}" type="datetimeFigureOut">
              <a:rPr lang="en-GB" smtClean="0"/>
              <a:t>26/08/2022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EA3FA-CA53-4077-84AB-D3237688E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875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D115A-4B74-4AFD-ADBE-DBA1DD7057E7}" type="datetimeFigureOut">
              <a:rPr lang="en-GB" smtClean="0"/>
              <a:t>26/08/2022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EA3FA-CA53-4077-84AB-D3237688E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7849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D115A-4B74-4AFD-ADBE-DBA1DD7057E7}" type="datetimeFigureOut">
              <a:rPr lang="en-GB" smtClean="0"/>
              <a:t>26/08/2022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EA3FA-CA53-4077-84AB-D3237688EE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429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-25905"/>
            <a:ext cx="5555077" cy="4112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413536" y="3765496"/>
            <a:ext cx="3534291" cy="2650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76576" y="-91594"/>
            <a:ext cx="3338728" cy="3491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8970" y="3975893"/>
            <a:ext cx="3091038" cy="2897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63231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HurlPrCareyR</dc:creator>
  <cp:lastModifiedBy>HurlPrCareyR</cp:lastModifiedBy>
  <cp:revision>1</cp:revision>
  <dcterms:created xsi:type="dcterms:W3CDTF">2022-08-26T08:41:16Z</dcterms:created>
  <dcterms:modified xsi:type="dcterms:W3CDTF">2022-08-26T08:48:13Z</dcterms:modified>
</cp:coreProperties>
</file>