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7BFE5-2D47-4AED-9571-0BA93CCEBF84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85B6E0-AC5D-44B9-9119-8872E83778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Parent Information Session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May 2017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786867" cy="1793167"/>
          </a:xfrm>
        </p:spPr>
        <p:txBody>
          <a:bodyPr/>
          <a:lstStyle/>
          <a:p>
            <a:pPr marL="182880" indent="0">
              <a:buNone/>
            </a:pPr>
            <a:r>
              <a:rPr lang="en-GB" dirty="0" smtClean="0"/>
              <a:t>World of Work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 does the S4-6 class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Learn about the world of work and achieve SQA </a:t>
            </a:r>
            <a:r>
              <a:rPr lang="en-GB" dirty="0"/>
              <a:t>N</a:t>
            </a:r>
            <a:r>
              <a:rPr lang="en-GB" dirty="0" smtClean="0"/>
              <a:t>ational Qualifications through this.</a:t>
            </a:r>
          </a:p>
          <a:p>
            <a:r>
              <a:rPr lang="en-GB" dirty="0" smtClean="0"/>
              <a:t>Take part in work experience in or out of school</a:t>
            </a:r>
          </a:p>
          <a:p>
            <a:r>
              <a:rPr lang="en-GB" dirty="0" smtClean="0"/>
              <a:t>Help Janet lead our Eco Schools programme</a:t>
            </a:r>
          </a:p>
          <a:p>
            <a:r>
              <a:rPr lang="en-GB" dirty="0" smtClean="0"/>
              <a:t>Go to College or work with our College Outreach Lecturer</a:t>
            </a:r>
          </a:p>
          <a:p>
            <a:r>
              <a:rPr lang="en-GB" dirty="0" smtClean="0"/>
              <a:t>Start transition planning with social work – talking about and visiting places that might suit after school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7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How you can help….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91680" y="1556792"/>
            <a:ext cx="6616824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Give  your child opportunities to make decisions. (food/ clothes/ toys/ places to go)</a:t>
            </a:r>
          </a:p>
          <a:p>
            <a:r>
              <a:rPr lang="en-GB" dirty="0" smtClean="0"/>
              <a:t>Encourage your child to take part in chores about the house. (tidy up / washing dishes/ hoovering / putting washing in the machine)</a:t>
            </a:r>
          </a:p>
          <a:p>
            <a:r>
              <a:rPr lang="en-GB" dirty="0" smtClean="0"/>
              <a:t>Help your child to prepare food (spreading butter &amp; jam, pouring cereal, mixing ingredients, cutting fruit/veg, mixing pasta &amp; sauce – depending on your child!!!)</a:t>
            </a:r>
          </a:p>
          <a:p>
            <a:r>
              <a:rPr lang="en-GB" dirty="0" smtClean="0"/>
              <a:t>Help your child pay for things in shops.</a:t>
            </a:r>
          </a:p>
          <a:p>
            <a:r>
              <a:rPr lang="en-GB" dirty="0" smtClean="0"/>
              <a:t>Talk about the jobs people are doing when you are out and about.</a:t>
            </a:r>
          </a:p>
          <a:p>
            <a:r>
              <a:rPr lang="en-GB" dirty="0" smtClean="0"/>
              <a:t>Talk about the work you do, whether it is about the house or a job.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How can we help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988840"/>
            <a:ext cx="7200800" cy="43204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Scottish Curriculum aims to support child development to develop adults who contribute to their community.</a:t>
            </a:r>
          </a:p>
          <a:p>
            <a:r>
              <a:rPr lang="en-GB" dirty="0" smtClean="0"/>
              <a:t>Developing skills for learning, life and work is a key focus in school.</a:t>
            </a:r>
          </a:p>
          <a:p>
            <a:r>
              <a:rPr lang="en-GB" dirty="0" smtClean="0"/>
              <a:t>The world is changing quickly and we need to help them cope with these changes</a:t>
            </a:r>
          </a:p>
          <a:p>
            <a:r>
              <a:rPr lang="en-GB" dirty="0" smtClean="0"/>
              <a:t>Gives our children an idea of the work some people do and what jobs people in Cumnock do.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7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What’s been happening this week?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Local people have been coming in to tell us about their job.</a:t>
            </a:r>
            <a:endParaRPr lang="en-GB" dirty="0"/>
          </a:p>
        </p:txBody>
      </p:sp>
      <p:pic>
        <p:nvPicPr>
          <p:cNvPr id="1026" name="Picture 2" descr="C:\Users\hillsprminellyj\Desktop\WoW\DSC03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48600"/>
            <a:ext cx="3057005" cy="20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llsprminellyj\Desktop\WoW\DSC03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3" y="3908641"/>
            <a:ext cx="3418632" cy="25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llsprminellyj\Desktop\WoW\DSC03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06" y="3097115"/>
            <a:ext cx="3151380" cy="23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What’s been happening this week?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Local people have been coming in to tell us about their job.</a:t>
            </a:r>
            <a:endParaRPr lang="en-GB" dirty="0"/>
          </a:p>
        </p:txBody>
      </p:sp>
      <p:pic>
        <p:nvPicPr>
          <p:cNvPr id="2050" name="Picture 2" descr="C:\Users\hillsprminellyj\Desktop\WoW\DSC03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1464"/>
            <a:ext cx="3634656" cy="27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llsprminellyj\Desktop\WoW\DSC03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16550"/>
            <a:ext cx="4641181" cy="34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What’s been happening this week?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Local people have been coming in to tell us about their job.</a:t>
            </a:r>
            <a:endParaRPr lang="en-GB" dirty="0"/>
          </a:p>
        </p:txBody>
      </p:sp>
      <p:pic>
        <p:nvPicPr>
          <p:cNvPr id="3075" name="Picture 3" descr="C:\Users\hillsprminellyj\Desktop\WoW\DSC0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1" y="2924944"/>
            <a:ext cx="2476403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illsprminellyj\Desktop\WoW\DSC03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330904" cy="32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 do we do every week?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Children have responsibilities in class from Primary 1 to Secondary 6 : collecting milk, washing dishes, tidying up, updating timetables and more</a:t>
            </a:r>
          </a:p>
          <a:p>
            <a:r>
              <a:rPr lang="en-GB" dirty="0" smtClean="0"/>
              <a:t>Children and young people have regular times in the ‘flat’ to develop cookery skills.</a:t>
            </a:r>
          </a:p>
          <a:p>
            <a:r>
              <a:rPr lang="en-GB" dirty="0" smtClean="0"/>
              <a:t>Children and young people have a regular visit into the community to practice skills like communication, shopping, ordering in a café, social skills.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 do all classes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772816"/>
            <a:ext cx="6400800" cy="41764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Plan and host a charity event.</a:t>
            </a:r>
          </a:p>
          <a:p>
            <a:r>
              <a:rPr lang="en-GB" dirty="0" smtClean="0"/>
              <a:t>Plan and present an assembly.</a:t>
            </a:r>
          </a:p>
          <a:p>
            <a:r>
              <a:rPr lang="en-GB" dirty="0" smtClean="0"/>
              <a:t>Take part in our Christmas show and Fayre</a:t>
            </a:r>
          </a:p>
          <a:p>
            <a:r>
              <a:rPr lang="en-GB" dirty="0" smtClean="0"/>
              <a:t>Support children to think about their learning to prepare for their annual review.</a:t>
            </a:r>
          </a:p>
          <a:p>
            <a:r>
              <a:rPr lang="en-GB" dirty="0" smtClean="0"/>
              <a:t>Support children to work and play with each other.</a:t>
            </a:r>
          </a:p>
          <a:p>
            <a:r>
              <a:rPr lang="en-GB" dirty="0" smtClean="0"/>
              <a:t>Encourage children and young people to take responsibility for their belongings and actions.</a:t>
            </a:r>
          </a:p>
          <a:p>
            <a:r>
              <a:rPr lang="en-GB" dirty="0" smtClean="0"/>
              <a:t>Nominate a child/ young person to attend Pupil Council, held termly.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 do the primary classes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Children in the primary classes learn about the world of work through topics like ‘People who help us’, ‘Famous Artists and Musicians’ and ‘Incredible Inventors’</a:t>
            </a:r>
          </a:p>
          <a:p>
            <a:r>
              <a:rPr lang="en-GB" dirty="0" smtClean="0"/>
              <a:t>They attend the weekly ‘Snack Shack’ hosted by the secondary class.</a:t>
            </a:r>
          </a:p>
          <a:p>
            <a:r>
              <a:rPr lang="en-GB" dirty="0" smtClean="0"/>
              <a:t>Attend informal learning through Scouts &amp; Guides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What does the S1-3 class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07704" y="1988840"/>
            <a:ext cx="6400800" cy="4176464"/>
          </a:xfrm>
        </p:spPr>
        <p:txBody>
          <a:bodyPr/>
          <a:lstStyle/>
          <a:p>
            <a:r>
              <a:rPr lang="en-GB" dirty="0" smtClean="0"/>
              <a:t>Host Snack Shack most Tuesday snack times</a:t>
            </a:r>
          </a:p>
          <a:p>
            <a:r>
              <a:rPr lang="en-GB" dirty="0" smtClean="0"/>
              <a:t>Learn about world of work through topics linked to their ASDAN ‘Transition Challenge Award’.</a:t>
            </a:r>
          </a:p>
          <a:p>
            <a:r>
              <a:rPr lang="en-GB" dirty="0" smtClean="0"/>
              <a:t>Go sailing at </a:t>
            </a:r>
            <a:r>
              <a:rPr lang="en-GB" dirty="0" err="1" smtClean="0"/>
              <a:t>Lochwinnoch</a:t>
            </a:r>
            <a:r>
              <a:rPr lang="en-GB" dirty="0" smtClean="0"/>
              <a:t> – develops confidence, opportunities for outdoor learning and adventure.</a:t>
            </a:r>
          </a:p>
          <a:p>
            <a:r>
              <a:rPr lang="en-GB" dirty="0" smtClean="0"/>
              <a:t>Take responsibility for the class registers across the school.</a:t>
            </a:r>
          </a:p>
          <a:p>
            <a:r>
              <a:rPr lang="en-GB" dirty="0" smtClean="0"/>
              <a:t>Some young people start volunteering awards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</TotalTime>
  <Words>602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World of Work Week</vt:lpstr>
      <vt:lpstr>Why?</vt:lpstr>
      <vt:lpstr>What’s been happening this week?</vt:lpstr>
      <vt:lpstr>What’s been happening this week?</vt:lpstr>
      <vt:lpstr>What’s been happening this week?</vt:lpstr>
      <vt:lpstr>What do we do every week?</vt:lpstr>
      <vt:lpstr>What do all classes do?</vt:lpstr>
      <vt:lpstr>What do the primary classes do?</vt:lpstr>
      <vt:lpstr>What does the S1-3 class do?</vt:lpstr>
      <vt:lpstr>What does the S4-6 class do?</vt:lpstr>
      <vt:lpstr>How you can help….</vt:lpstr>
      <vt:lpstr>How can we help you?</vt:lpstr>
    </vt:vector>
  </TitlesOfParts>
  <Company>East Ayrshire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of Work Week</dc:title>
  <dc:creator>Jane Minelly</dc:creator>
  <cp:lastModifiedBy>Jane Minelly</cp:lastModifiedBy>
  <cp:revision>7</cp:revision>
  <dcterms:created xsi:type="dcterms:W3CDTF">2017-04-24T08:46:11Z</dcterms:created>
  <dcterms:modified xsi:type="dcterms:W3CDTF">2017-05-08T13:52:46Z</dcterms:modified>
</cp:coreProperties>
</file>