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9E3BE7-8B7B-4544-9958-019E6300C42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A63DEA-634A-489A-9558-88D8CE141697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Hello EVERYONE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wee slide show for you before you return to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9"/>
    </mc:Choice>
    <mc:Fallback>
      <p:transition spd="slow" advTm="88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rgprcampbellg\Pictures\Garden birds\thumbnail_20210211_12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260205" cy="56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3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0"/>
    </mc:Choice>
    <mc:Fallback>
      <p:transition spd="slow" advTm="89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gargprcampbellg\Pictures\Garden birds\thumbnail_IMG_20210209_124350_resized_20210209_124711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5630" y="1298786"/>
            <a:ext cx="5424785" cy="40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1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7"/>
    </mc:Choice>
    <mc:Fallback>
      <p:transition spd="slow" advTm="91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rgprcampbellg\Pictures\Garden birds\thumbnail_PXL_20210211_103839406.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4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4"/>
    </mc:Choice>
    <mc:Fallback>
      <p:transition spd="slow" advTm="89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rgprcampbellg\Pictures\Garden birds\thumbnail_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7140" y="-351903"/>
            <a:ext cx="5345643" cy="71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9"/>
    </mc:Choice>
    <mc:Fallback>
      <p:transition spd="slow" advTm="89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rgprcampbellg\Pictures\Garden birds\thumbnail_IMG_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303"/>
            <a:ext cx="4511824" cy="60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6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4"/>
    </mc:Choice>
    <mc:Fallback>
      <p:transition spd="slow" advTm="91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rgprcampbellg\Pictures\Garden birds\thumbnail_20210212_102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85" y="404664"/>
            <a:ext cx="4583832" cy="61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8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1"/>
    </mc:Choice>
    <mc:Fallback>
      <p:transition spd="slow" advTm="84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rgprcampbellg\Pictures\Garden birds\thumbnail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6685" y="1439779"/>
            <a:ext cx="5400602" cy="40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0"/>
    </mc:Choice>
    <mc:Fallback>
      <p:transition spd="slow" advTm="919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13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Hello EVERYONE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EVERYONE</dc:title>
  <dc:creator>GargPrCampbellG</dc:creator>
  <cp:lastModifiedBy>GargPrCampbellG</cp:lastModifiedBy>
  <cp:revision>4</cp:revision>
  <dcterms:created xsi:type="dcterms:W3CDTF">2021-02-19T10:36:06Z</dcterms:created>
  <dcterms:modified xsi:type="dcterms:W3CDTF">2021-02-19T12:29:42Z</dcterms:modified>
</cp:coreProperties>
</file>