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46959B-A6D0-48C6-A9E8-1B9524754B2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9EA09E-793B-41AF-A608-02B175CC9E37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HELLO EVERYONE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Here is week 3 of our slideshows.</a:t>
            </a:r>
          </a:p>
          <a:p>
            <a:r>
              <a:rPr lang="en-GB" dirty="0" smtClean="0"/>
              <a:t>Who do you recognise this week?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8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671">
        <p14:reveal/>
      </p:transition>
    </mc:Choice>
    <mc:Fallback>
      <p:transition spd="slow" advTm="9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gargprcampbellg\Pictures\Emma\thumbnail_IMG_20210202_113449_resized_20210202_042912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08312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rgprcampbellg\Pictures\Emma\thumbnail_IMG_20210202_144538_resized_20210202_042912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2574"/>
            <a:ext cx="2813298" cy="37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rgprcampbellg\Pictures\Emma\thumbnail_IMG_20210202_114546_resized_20210202_042912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56230"/>
            <a:ext cx="3384376" cy="45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6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575">
        <p14:reveal/>
      </p:transition>
    </mc:Choice>
    <mc:Fallback>
      <p:transition spd="slow" advTm="10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gargprcampbellg\Pictures\thumbnail_20210125_175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68" y="980728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rgprcampbellg\Pictures\2021-02-08\P101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518" y="59668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rgprcampbellg\Pictures\2021-02-08\P1010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3257" y="3163407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0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782">
        <p14:reveal/>
      </p:transition>
    </mc:Choice>
    <mc:Fallback>
      <p:transition spd="slow" advTm="10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gargprcampbellg\Pictures\Nathan\thumbnail_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682298" cy="35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argprcampbellg\Pictures\Nathan\thumbnail_image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2574286" cy="34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rgprcampbellg\Pictures\Nathan\thumbnail_im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04" y="1883782"/>
            <a:ext cx="3490096" cy="44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540">
        <p14:reveal/>
      </p:transition>
    </mc:Choice>
    <mc:Fallback>
      <p:transition spd="slow" advTm="9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gargprcampbellg\Pictures\Albie\thumbnail_Screenshot_20210207_232635_com.whatsap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20859"/>
          <a:stretch/>
        </p:blipFill>
        <p:spPr bwMode="auto">
          <a:xfrm>
            <a:off x="179512" y="152999"/>
            <a:ext cx="3168352" cy="40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argprcampbellg\Pictures\Albie\thumbnail_Screenshot_20210207_232515_com.whatsap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21314" r="-4083" b="19751"/>
          <a:stretch/>
        </p:blipFill>
        <p:spPr bwMode="auto">
          <a:xfrm>
            <a:off x="6084168" y="188640"/>
            <a:ext cx="3059832" cy="39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rgprcampbellg\Pictures\Albie\thumbnail_IMG_20210207_200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87790"/>
            <a:ext cx="3031076" cy="40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8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87">
        <p14:reveal/>
      </p:transition>
    </mc:Choice>
    <mc:Fallback>
      <p:transition spd="slow" advTm="10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730737" cy="57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3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898">
        <p14:reveal/>
      </p:transition>
    </mc:Choice>
    <mc:Fallback>
      <p:transition spd="slow" advTm="98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gargprcampbellg\Pictures\Lewis\thumbnail_im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rgprcampbellg\Pictures\Lewis\thumbnail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9"/>
            <a:ext cx="3283654" cy="43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rgprcampbellg\Pictures\Lewis\thumbnail_imag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08786"/>
            <a:ext cx="3546394" cy="47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12">
        <p14:reveal/>
      </p:transition>
    </mc:Choice>
    <mc:Fallback>
      <p:transition spd="slow" advTm="10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HELLO EVERYONE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EVERYONE</dc:title>
  <dc:creator>GargPrCampbellG</dc:creator>
  <cp:lastModifiedBy>GargPrCampbellG</cp:lastModifiedBy>
  <cp:revision>8</cp:revision>
  <dcterms:created xsi:type="dcterms:W3CDTF">2021-02-08T10:59:58Z</dcterms:created>
  <dcterms:modified xsi:type="dcterms:W3CDTF">2021-02-09T11:41:09Z</dcterms:modified>
</cp:coreProperties>
</file>