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7" r:id="rId6"/>
    <p:sldId id="268" r:id="rId7"/>
    <p:sldId id="262" r:id="rId8"/>
    <p:sldId id="266" r:id="rId9"/>
    <p:sldId id="260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dfgkq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Express Yourself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396659"/>
            <a:ext cx="5004258" cy="3859083"/>
          </a:xfrm>
          <a:prstGeom prst="rect">
            <a:avLst/>
          </a:prstGeom>
        </p:spPr>
      </p:pic>
      <p:pic>
        <p:nvPicPr>
          <p:cNvPr id="6" name="Art_Attack_International_Theme_Music_1998_-[AudioTrimmer.co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7129178" y="54179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0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Why Art?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3609" y="1732923"/>
            <a:ext cx="83312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Art is fun</a:t>
            </a:r>
          </a:p>
          <a:p>
            <a:r>
              <a:rPr lang="en-US" sz="4000" dirty="0">
                <a:latin typeface="Comic Sans MS"/>
                <a:cs typeface="Comic Sans MS"/>
              </a:rPr>
              <a:t>Art allows us to be creative</a:t>
            </a:r>
          </a:p>
          <a:p>
            <a:r>
              <a:rPr lang="en-US" sz="4000" dirty="0">
                <a:latin typeface="Comic Sans MS"/>
                <a:cs typeface="Comic Sans MS"/>
              </a:rPr>
              <a:t>Art is relaxing and enjoyable</a:t>
            </a:r>
          </a:p>
          <a:p>
            <a:r>
              <a:rPr lang="en-US" sz="4000" dirty="0">
                <a:latin typeface="Comic Sans MS"/>
                <a:cs typeface="Comic Sans MS"/>
              </a:rPr>
              <a:t>Art is good for the brain</a:t>
            </a:r>
          </a:p>
          <a:p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920" y="4514104"/>
            <a:ext cx="4637329" cy="21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3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PABLO PICASSO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805" y="1794910"/>
            <a:ext cx="8437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Portraits are a great way to explore express yourself.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Exploring them–through the use of paper collage inspired by Picasso’s work just makes it even more fun.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1" y="3272238"/>
            <a:ext cx="5726813" cy="34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2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5" y="511156"/>
            <a:ext cx="4358516" cy="5870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1526" y="1976176"/>
            <a:ext cx="4352474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https://www.bbc.co.uk/bitesize/clips/zdfgkqt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4000" dirty="0">
              <a:latin typeface="Comic Sans MS"/>
              <a:cs typeface="Comic Sans MS"/>
            </a:endParaRPr>
          </a:p>
          <a:p>
            <a:r>
              <a:rPr lang="en-US" sz="4000" dirty="0">
                <a:latin typeface="Comic Sans MS"/>
                <a:cs typeface="Comic Sans MS"/>
              </a:rPr>
              <a:t>Click this link to </a:t>
            </a:r>
          </a:p>
          <a:p>
            <a:r>
              <a:rPr lang="en-US" sz="4000" dirty="0">
                <a:latin typeface="Comic Sans MS"/>
                <a:cs typeface="Comic Sans MS"/>
              </a:rPr>
              <a:t>learn about </a:t>
            </a:r>
          </a:p>
          <a:p>
            <a:r>
              <a:rPr lang="en-US" sz="4000" dirty="0">
                <a:latin typeface="Comic Sans MS"/>
                <a:cs typeface="Comic Sans MS"/>
              </a:rPr>
              <a:t>Pablo Picasso!</a:t>
            </a:r>
          </a:p>
        </p:txBody>
      </p:sp>
    </p:spTree>
    <p:extLst>
      <p:ext uri="{BB962C8B-B14F-4D97-AF65-F5344CB8AC3E}">
        <p14:creationId xmlns:p14="http://schemas.microsoft.com/office/powerpoint/2010/main" val="178482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78960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/>
                <a:cs typeface="Comic Sans MS"/>
              </a:rPr>
              <a:t>Picasso Collage Inspired Self Portrait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4" y="2161204"/>
            <a:ext cx="3249944" cy="4333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986" y="2161204"/>
            <a:ext cx="3292014" cy="43934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99682" y="2494759"/>
            <a:ext cx="22523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Imagine </a:t>
            </a:r>
            <a:r>
              <a:rPr lang="en-US" b="1" u="sng" dirty="0">
                <a:latin typeface="Comic Sans MS"/>
                <a:cs typeface="Comic Sans MS"/>
              </a:rPr>
              <a:t>YOU</a:t>
            </a:r>
            <a:r>
              <a:rPr lang="en-US" dirty="0">
                <a:latin typeface="Comic Sans MS"/>
                <a:cs typeface="Comic Sans MS"/>
              </a:rPr>
              <a:t> are Picasso and have been asked to do a portrait of yourself. 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What would it look like? 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Create your own Picasso collages.</a:t>
            </a:r>
            <a:endParaRPr lang="en-US" b="1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2941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Materials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614192"/>
            <a:ext cx="7313613" cy="40560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omic Sans MS"/>
                <a:cs typeface="Comic Sans MS"/>
              </a:rPr>
              <a:t>Paper any size large or small</a:t>
            </a:r>
          </a:p>
          <a:p>
            <a:r>
              <a:rPr lang="en-US" dirty="0">
                <a:latin typeface="Comic Sans MS"/>
                <a:cs typeface="Comic Sans MS"/>
              </a:rPr>
              <a:t>Paint/</a:t>
            </a:r>
            <a:r>
              <a:rPr lang="en-US" dirty="0" err="1">
                <a:latin typeface="Comic Sans MS"/>
                <a:cs typeface="Comic Sans MS"/>
              </a:rPr>
              <a:t>colured</a:t>
            </a:r>
            <a:r>
              <a:rPr lang="en-US" dirty="0">
                <a:latin typeface="Comic Sans MS"/>
                <a:cs typeface="Comic Sans MS"/>
              </a:rPr>
              <a:t> pens or pencils </a:t>
            </a:r>
          </a:p>
          <a:p>
            <a:r>
              <a:rPr lang="en-US" dirty="0">
                <a:latin typeface="Comic Sans MS"/>
                <a:cs typeface="Comic Sans MS"/>
              </a:rPr>
              <a:t>Colored paper</a:t>
            </a:r>
          </a:p>
          <a:p>
            <a:r>
              <a:rPr lang="en-US" dirty="0">
                <a:latin typeface="Comic Sans MS"/>
                <a:cs typeface="Comic Sans MS"/>
              </a:rPr>
              <a:t>Any other fun paper you may have around</a:t>
            </a:r>
          </a:p>
          <a:p>
            <a:r>
              <a:rPr lang="en-US" dirty="0">
                <a:latin typeface="Comic Sans MS"/>
                <a:cs typeface="Comic Sans MS"/>
              </a:rPr>
              <a:t>Circle hole punchers/stencils/</a:t>
            </a:r>
          </a:p>
          <a:p>
            <a:r>
              <a:rPr lang="en-US" dirty="0">
                <a:latin typeface="Comic Sans MS"/>
                <a:cs typeface="Comic Sans MS"/>
              </a:rPr>
              <a:t>Glue sticks/sticky tape/blue </a:t>
            </a:r>
            <a:r>
              <a:rPr lang="en-US" dirty="0" err="1">
                <a:latin typeface="Comic Sans MS"/>
                <a:cs typeface="Comic Sans MS"/>
              </a:rPr>
              <a:t>tac</a:t>
            </a:r>
            <a:endParaRPr lang="en-US" dirty="0"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Scissors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1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5534" y="362838"/>
            <a:ext cx="7998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omic Sans MS"/>
                <a:cs typeface="Comic Sans MS"/>
              </a:rPr>
              <a:t> If you want to, you can share your self-portraits and explain a little of what is going on and why you made certain choices for your artwork.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315" y="2809872"/>
            <a:ext cx="4778014" cy="3684613"/>
          </a:xfrm>
          <a:prstGeom prst="rect">
            <a:avLst/>
          </a:prstGeom>
        </p:spPr>
      </p:pic>
      <p:pic>
        <p:nvPicPr>
          <p:cNvPr id="5" name="Art_Attack_International_Theme_Music_1998_-[AudioTrimmer.co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289134" y="5296975"/>
            <a:ext cx="812800" cy="81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728110">
            <a:off x="289134" y="3883683"/>
            <a:ext cx="4403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/>
                <a:cs typeface="Comic Sans MS"/>
              </a:rPr>
              <a:t>Good Luck</a:t>
            </a:r>
          </a:p>
        </p:txBody>
      </p:sp>
    </p:spTree>
    <p:extLst>
      <p:ext uri="{BB962C8B-B14F-4D97-AF65-F5344CB8AC3E}">
        <p14:creationId xmlns:p14="http://schemas.microsoft.com/office/powerpoint/2010/main" val="22229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4896c31-c487-417f-bea0-080f066079ec">
      <UserInfo>
        <DisplayName>Mrs BABINGTON</DisplayName>
        <AccountId>258</AccountId>
        <AccountType/>
      </UserInfo>
      <UserInfo>
        <DisplayName>M Hay</DisplayName>
        <AccountId>259</AccountId>
        <AccountType/>
      </UserInfo>
      <UserInfo>
        <DisplayName>K McCONNELL</DisplayName>
        <AccountId>260</AccountId>
        <AccountType/>
      </UserInfo>
      <UserInfo>
        <DisplayName>Mrs Wallace</DisplayName>
        <AccountId>123</AccountId>
        <AccountType/>
      </UserInfo>
      <UserInfo>
        <DisplayName>Mrs Campbell</DisplayName>
        <AccountId>261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C80342C2F0A47885DFB7BCDC9FEA8" ma:contentTypeVersion="12" ma:contentTypeDescription="Create a new document." ma:contentTypeScope="" ma:versionID="b74c24929974cb42793ec614e66f6dba">
  <xsd:schema xmlns:xsd="http://www.w3.org/2001/XMLSchema" xmlns:xs="http://www.w3.org/2001/XMLSchema" xmlns:p="http://schemas.microsoft.com/office/2006/metadata/properties" xmlns:ns2="eaee0b62-e233-4f4c-85c4-16f06f934390" xmlns:ns3="64896c31-c487-417f-bea0-080f066079ec" targetNamespace="http://schemas.microsoft.com/office/2006/metadata/properties" ma:root="true" ma:fieldsID="65e9051eec07d7e1786cd45c16c0a702" ns2:_="" ns3:_="">
    <xsd:import namespace="eaee0b62-e233-4f4c-85c4-16f06f934390"/>
    <xsd:import namespace="64896c31-c487-417f-bea0-080f066079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e0b62-e233-4f4c-85c4-16f06f9343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96c31-c487-417f-bea0-080f066079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B02722-551E-4113-8369-53B4923FC84F}">
  <ds:schemaRefs>
    <ds:schemaRef ds:uri="http://schemas.microsoft.com/office/2006/metadata/properties"/>
    <ds:schemaRef ds:uri="http://schemas.microsoft.com/office/infopath/2007/PartnerControls"/>
    <ds:schemaRef ds:uri="64896c31-c487-417f-bea0-080f066079ec"/>
  </ds:schemaRefs>
</ds:datastoreItem>
</file>

<file path=customXml/itemProps2.xml><?xml version="1.0" encoding="utf-8"?>
<ds:datastoreItem xmlns:ds="http://schemas.openxmlformats.org/officeDocument/2006/customXml" ds:itemID="{C73CF6DB-0EBE-4FB6-B357-E2CDA5EC60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ee0b62-e233-4f4c-85c4-16f06f934390"/>
    <ds:schemaRef ds:uri="64896c31-c487-417f-bea0-080f066079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24DF2D-F116-4127-BF1E-0025EC2C5F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1219</TotalTime>
  <Words>184</Words>
  <Application>Microsoft Office PowerPoint</Application>
  <PresentationFormat>On-screen Show (4:3)</PresentationFormat>
  <Paragraphs>34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Comic Sans MS</vt:lpstr>
      <vt:lpstr>Goudy Old Style</vt:lpstr>
      <vt:lpstr>Impact</vt:lpstr>
      <vt:lpstr>Rockwell</vt:lpstr>
      <vt:lpstr>Inkwell</vt:lpstr>
      <vt:lpstr>Express Yourself</vt:lpstr>
      <vt:lpstr>Why Art? </vt:lpstr>
      <vt:lpstr>PABLO PICASSO</vt:lpstr>
      <vt:lpstr>PowerPoint Presentation</vt:lpstr>
      <vt:lpstr>Activity</vt:lpstr>
      <vt:lpstr>Materials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mcconk88@aol.com</cp:lastModifiedBy>
  <cp:revision>10</cp:revision>
  <dcterms:created xsi:type="dcterms:W3CDTF">2021-02-02T13:57:56Z</dcterms:created>
  <dcterms:modified xsi:type="dcterms:W3CDTF">2021-02-03T16:13:48Z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0x01010065CC80342C2F0A47885DFB7BCDC9FEA8</vt:lpwstr>
  </property>
</Properties>
</file>