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320" y="-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9E4A0-544B-4916-9B42-164FAE9B7C65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DE4BD-B96C-49C9-88F6-51EE52E5EE95}" type="slidenum">
              <a:rPr lang="en-GB" smtClean="0"/>
              <a:t>‹#›</a:t>
            </a:fld>
            <a:endParaRPr lang="en-GB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9E4A0-544B-4916-9B42-164FAE9B7C65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DE4BD-B96C-49C9-88F6-51EE52E5EE9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9E4A0-544B-4916-9B42-164FAE9B7C65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DE4BD-B96C-49C9-88F6-51EE52E5EE9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9E4A0-544B-4916-9B42-164FAE9B7C65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DE4BD-B96C-49C9-88F6-51EE52E5EE9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9E4A0-544B-4916-9B42-164FAE9B7C65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6DE4BD-B96C-49C9-88F6-51EE52E5EE95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9E4A0-544B-4916-9B42-164FAE9B7C65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DE4BD-B96C-49C9-88F6-51EE52E5EE9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9E4A0-544B-4916-9B42-164FAE9B7C65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DE4BD-B96C-49C9-88F6-51EE52E5EE9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9E4A0-544B-4916-9B42-164FAE9B7C65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DE4BD-B96C-49C9-88F6-51EE52E5EE9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9E4A0-544B-4916-9B42-164FAE9B7C65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DE4BD-B96C-49C9-88F6-51EE52E5EE9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9E4A0-544B-4916-9B42-164FAE9B7C65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DE4BD-B96C-49C9-88F6-51EE52E5EE9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9E4A0-544B-4916-9B42-164FAE9B7C65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DE4BD-B96C-49C9-88F6-51EE52E5EE9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AB9E4A0-544B-4916-9B42-164FAE9B7C65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6DE4BD-B96C-49C9-88F6-51EE52E5EE95}" type="slidenum">
              <a:rPr lang="en-GB" smtClean="0"/>
              <a:t>‹#›</a:t>
            </a:fld>
            <a:endParaRPr lang="en-GB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Hello EVERYONE!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/>
              <a:t>Here’s this week’s slideshow.</a:t>
            </a:r>
          </a:p>
          <a:p>
            <a:r>
              <a:rPr lang="en-GB" dirty="0" smtClean="0"/>
              <a:t>Who do you recognise this week?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73293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8900">
        <p:split orient="vert"/>
      </p:transition>
    </mc:Choice>
    <mc:Fallback>
      <p:transition spd="slow" advTm="89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gargprcampbellg\Pictures\Adam\PXL_20210126_1119587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3"/>
            <a:ext cx="4320479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gargprcampbellg\Pictures\Adam\PXL_20210126_12301754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905628"/>
            <a:ext cx="4458984" cy="3344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gargprcampbellg\Pictures\Adam\PXL_20210126_112017353 (1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16633"/>
            <a:ext cx="3002400" cy="400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88784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8999">
        <p:split orient="vert"/>
      </p:transition>
    </mc:Choice>
    <mc:Fallback>
      <p:transition spd="slow" advTm="8999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074" name="Picture 2" descr="C:\Users\gargprcampbellg\Pictures\Mitchell\thumbnail_20210128_125508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6632"/>
            <a:ext cx="3175000" cy="422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gargprcampbellg\Pictures\Mitchell\thumbnail_20210128_125807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16632"/>
            <a:ext cx="3175000" cy="422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gargprcampbellg\Pictures\Mitchell\thumbnail_20210128_13000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80" y="2780928"/>
            <a:ext cx="2850640" cy="3797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2279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9034">
        <p:split orient="vert"/>
      </p:transition>
    </mc:Choice>
    <mc:Fallback>
      <p:transition spd="slow" advTm="9034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098" name="Picture 2" descr="C:\Users\gargprcampbellg\Pictures\Mitchell\thumbnail_image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3054350" cy="40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gargprcampbellg\Pictures\Mitchell\thumbnail_imag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58750"/>
            <a:ext cx="3054350" cy="40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gargprcampbellg\Pictures\Mitchell\thumbnail_image4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7"/>
          <a:stretch/>
        </p:blipFill>
        <p:spPr bwMode="auto">
          <a:xfrm rot="5400000">
            <a:off x="2248649" y="2255350"/>
            <a:ext cx="4981101" cy="393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98077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9043">
        <p:split orient="vert"/>
      </p:transition>
    </mc:Choice>
    <mc:Fallback>
      <p:transition spd="slow" advTm="9043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122" name="Picture 2" descr="C:\Users\gargprcampbellg\Pictures\Noah J\thumbnail_image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2592288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gargprcampbellg\Pictures\Noah J\thumbnail_imag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9450" y="86679"/>
            <a:ext cx="2887670" cy="3846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gargprcampbellg\Pictures\Noah J\thumbnail_image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429000"/>
            <a:ext cx="2448272" cy="317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gargprcampbellg\Pictures\Noah J\thumbnail_image3 (1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429000"/>
            <a:ext cx="2381250" cy="317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50724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8796">
        <p:split orient="vert"/>
      </p:transition>
    </mc:Choice>
    <mc:Fallback>
      <p:transition spd="slow" advTm="8796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6147" name="Picture 3" descr="C:\Users\gargprcampbellg\Pictures\Mitchell\thumbnail_processed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28100"/>
            <a:ext cx="3396600" cy="45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gargprcampbellg\Pictures\Mitchell\thumbnail_20210126_12023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93" t="-3830" r="-460" b="9909"/>
          <a:stretch/>
        </p:blipFill>
        <p:spPr bwMode="auto">
          <a:xfrm rot="5400000">
            <a:off x="-394223" y="560520"/>
            <a:ext cx="4699073" cy="3695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gargprcampbellg\Pictures\Mitchell\thumbnail_processed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55" t="16733" r="-2680" b="-17875"/>
          <a:stretch/>
        </p:blipFill>
        <p:spPr bwMode="auto">
          <a:xfrm rot="16200000">
            <a:off x="2563924" y="1668706"/>
            <a:ext cx="3488141" cy="6576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73348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8919">
        <p:split orient="vert"/>
      </p:transition>
    </mc:Choice>
    <mc:Fallback>
      <p:transition spd="slow" advTm="8919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7170" name="Picture 2" descr="C:\Users\gargprcampbellg\Pictures\Mitchell\thumbnail_image4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16632"/>
            <a:ext cx="3396600" cy="45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gargprcampbellg\Pictures\Mitchell\thumbnail_image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3396600" cy="45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gargprcampbellg\Pictures\Mitchell\thumbnail_image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573016"/>
            <a:ext cx="2232248" cy="2976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63239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8929">
        <p:split orient="vert"/>
      </p:transition>
    </mc:Choice>
    <mc:Fallback>
      <p:transition spd="slow" advTm="8929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8198" name="Picture 6" descr="C:\Users\gargprcampbellg\Pictures\Mitchell\thumbnail_IMG_055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60648"/>
            <a:ext cx="3000330" cy="45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1" name="Picture 9" descr="C:\Users\gargprcampbellg\Pictures\Mitchell\thumbnail_IMG_060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08"/>
          <a:stretch/>
        </p:blipFill>
        <p:spPr bwMode="auto">
          <a:xfrm>
            <a:off x="323528" y="188640"/>
            <a:ext cx="3396600" cy="3667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C:\Users\gargprcampbellg\Pictures\Mitchell\thumbnail_IMG_059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0389" y="2532600"/>
            <a:ext cx="3396600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36357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9336">
        <p:split orient="vert"/>
      </p:transition>
    </mc:Choice>
    <mc:Fallback>
      <p:transition spd="slow" advTm="9336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endParaRPr lang="en-GB" dirty="0"/>
          </a:p>
        </p:txBody>
      </p:sp>
      <p:pic>
        <p:nvPicPr>
          <p:cNvPr id="2050" name="Picture 2" descr="C:\Users\gargprcampbellg\Pictures\Max\thumbnail_Ima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63" y="332656"/>
            <a:ext cx="2610569" cy="3480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gargprcampbellg\Pictures\Max\thumbnail_Image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32656"/>
            <a:ext cx="2676520" cy="3568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gargprcampbellg\Pictures\Max\thumbnail_Image (3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284983"/>
            <a:ext cx="2304256" cy="3072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gargprcampbellg\Pictures\Max\thumbnail_Image (1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284984"/>
            <a:ext cx="2304256" cy="3072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02122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8692">
        <p:split orient="vert"/>
      </p:transition>
    </mc:Choice>
    <mc:Fallback>
      <p:transition spd="slow" advTm="8692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62</TotalTime>
  <Words>15</Words>
  <Application>Microsoft Office PowerPoint</Application>
  <PresentationFormat>On-screen Show (4:3)</PresentationFormat>
  <Paragraphs>4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Apex</vt:lpstr>
      <vt:lpstr>Hello EVERYONE!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Hello EVERYONE!</dc:title>
  <dc:creator>GargPrCampbellG</dc:creator>
  <cp:lastModifiedBy>GargPrCampbellG</cp:lastModifiedBy>
  <cp:revision>6</cp:revision>
  <dcterms:created xsi:type="dcterms:W3CDTF">2021-02-01T11:34:48Z</dcterms:created>
  <dcterms:modified xsi:type="dcterms:W3CDTF">2021-02-01T13:18:35Z</dcterms:modified>
</cp:coreProperties>
</file>