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5" r:id="rId4"/>
    <p:sldId id="257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23" autoAdjust="0"/>
    <p:restoredTop sz="94660"/>
  </p:normalViewPr>
  <p:slideViewPr>
    <p:cSldViewPr>
      <p:cViewPr varScale="1">
        <p:scale>
          <a:sx n="63" d="100"/>
          <a:sy n="63" d="100"/>
        </p:scale>
        <p:origin x="-130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E23-4026-4EC7-AA38-E7D183A4529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AD3-F0EE-45FA-92EB-48C60C7E5C6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E23-4026-4EC7-AA38-E7D183A4529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AD3-F0EE-45FA-92EB-48C60C7E5C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E23-4026-4EC7-AA38-E7D183A4529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AD3-F0EE-45FA-92EB-48C60C7E5C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E23-4026-4EC7-AA38-E7D183A4529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AD3-F0EE-45FA-92EB-48C60C7E5C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E23-4026-4EC7-AA38-E7D183A4529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B6DDAD3-F0EE-45FA-92EB-48C60C7E5C6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E23-4026-4EC7-AA38-E7D183A4529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AD3-F0EE-45FA-92EB-48C60C7E5C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E23-4026-4EC7-AA38-E7D183A4529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AD3-F0EE-45FA-92EB-48C60C7E5C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E23-4026-4EC7-AA38-E7D183A4529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AD3-F0EE-45FA-92EB-48C60C7E5C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E23-4026-4EC7-AA38-E7D183A4529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AD3-F0EE-45FA-92EB-48C60C7E5C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E23-4026-4EC7-AA38-E7D183A4529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AD3-F0EE-45FA-92EB-48C60C7E5C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EE23-4026-4EC7-AA38-E7D183A4529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AD3-F0EE-45FA-92EB-48C60C7E5C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1AEE23-4026-4EC7-AA38-E7D183A4529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6DDAD3-F0EE-45FA-92EB-48C60C7E5C6A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1584176"/>
          </a:xfrm>
        </p:spPr>
        <p:txBody>
          <a:bodyPr>
            <a:normAutofit/>
          </a:bodyPr>
          <a:lstStyle/>
          <a:p>
            <a:r>
              <a:rPr lang="en-GB" dirty="0" smtClean="0"/>
              <a:t>Hello EVERYONE!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2348880"/>
            <a:ext cx="5720184" cy="421813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720184" cy="429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00186"/>
      </p:ext>
    </p:extLst>
  </p:cSld>
  <p:clrMapOvr>
    <a:masterClrMapping/>
  </p:clrMapOvr>
  <p:transition spd="slow" advTm="10872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51140"/>
            <a:ext cx="2890678" cy="3846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814163" cy="3744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3320" y="2377970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76021"/>
      </p:ext>
    </p:extLst>
  </p:cSld>
  <p:clrMapOvr>
    <a:masterClrMapping/>
  </p:clrMapOvr>
  <p:transition spd="slow" advTm="10691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5120" y="1925833"/>
            <a:ext cx="3456384" cy="300633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0535" y="2120855"/>
            <a:ext cx="3360372" cy="252027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3068960"/>
            <a:ext cx="2557868" cy="340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3768" y="620690"/>
            <a:ext cx="3456382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07122"/>
      </p:ext>
    </p:extLst>
  </p:cSld>
  <p:clrMapOvr>
    <a:masterClrMapping/>
  </p:clrMapOvr>
  <p:transition spd="slow" advTm="10867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32856"/>
            <a:ext cx="3175000" cy="4229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1" y="107553"/>
            <a:ext cx="2895786" cy="3861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8043"/>
            <a:ext cx="3795886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15674"/>
      </p:ext>
    </p:extLst>
  </p:cSld>
  <p:clrMapOvr>
    <a:masterClrMapping/>
  </p:clrMapOvr>
  <p:transition spd="slow" advTm="10619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064000" cy="4064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406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26082"/>
      </p:ext>
    </p:extLst>
  </p:cSld>
  <p:clrMapOvr>
    <a:masterClrMapping/>
  </p:clrMapOvr>
  <p:transition spd="slow" advTm="11004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3168352" cy="39776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78" y="2420888"/>
            <a:ext cx="3241477" cy="4282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4530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05000"/>
      </p:ext>
    </p:extLst>
  </p:cSld>
  <p:clrMapOvr>
    <a:masterClrMapping/>
  </p:clrMapOvr>
  <p:transition spd="slow" advTm="10879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5638030" cy="5638030"/>
          </a:xfrm>
        </p:spPr>
      </p:pic>
    </p:spTree>
    <p:extLst>
      <p:ext uri="{BB962C8B-B14F-4D97-AF65-F5344CB8AC3E}">
        <p14:creationId xmlns:p14="http://schemas.microsoft.com/office/powerpoint/2010/main" val="2657530158"/>
      </p:ext>
    </p:extLst>
  </p:cSld>
  <p:clrMapOvr>
    <a:masterClrMapping/>
  </p:clrMapOvr>
  <p:transition spd="slow" advTm="11043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2631281" cy="35083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14" y="2348880"/>
            <a:ext cx="2594852" cy="3459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68" y="1196752"/>
            <a:ext cx="2736304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79274"/>
      </p:ext>
    </p:extLst>
  </p:cSld>
  <p:clrMapOvr>
    <a:masterClrMapping/>
  </p:clrMapOvr>
  <p:transition spd="slow" advTm="10805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1" y="331158"/>
            <a:ext cx="2673296" cy="35643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832" y="336900"/>
            <a:ext cx="2865673" cy="36011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04" y="2060848"/>
            <a:ext cx="327382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31047"/>
      </p:ext>
    </p:extLst>
  </p:cSld>
  <p:clrMapOvr>
    <a:masterClrMapping/>
  </p:clrMapOvr>
  <p:transition spd="slow" advTm="11002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</TotalTime>
  <Words>3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Hello EVERYONE!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P1a says hello to all our friends!</dc:title>
  <dc:creator>GargPrCampbellG</dc:creator>
  <cp:lastModifiedBy>GargPrCampbellG</cp:lastModifiedBy>
  <cp:revision>8</cp:revision>
  <dcterms:created xsi:type="dcterms:W3CDTF">2021-01-25T10:08:05Z</dcterms:created>
  <dcterms:modified xsi:type="dcterms:W3CDTF">2021-01-26T09:15:06Z</dcterms:modified>
</cp:coreProperties>
</file>